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7B"/>
    <a:srgbClr val="4DE1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71" autoAdjust="0"/>
  </p:normalViewPr>
  <p:slideViewPr>
    <p:cSldViewPr>
      <p:cViewPr>
        <p:scale>
          <a:sx n="66" d="100"/>
          <a:sy n="66" d="100"/>
        </p:scale>
        <p:origin x="-130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C5553A-6749-4612-87BE-8457B8E6DA0F}" type="datetimeFigureOut">
              <a:rPr lang="lv-LV"/>
              <a:pPr>
                <a:defRPr/>
              </a:pPr>
              <a:t>2012.01.03.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F5A831-3E3A-422D-99C3-95FE4863063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0484-684A-439D-A1E1-1F9794AE99A2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FED6-9206-4F0C-B72E-1F7424655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5F04-3E9D-41A5-B9F9-32F2C3298F17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7FF8-4E7B-4A53-8D6D-4B55305B0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E416-2BEC-438F-BFA3-F21BB5E247CF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EB40-2013-44FE-A806-E5AD5D31E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01BD-EF78-45D2-8821-89D3468FDC3F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3C20-2CDC-4FCB-B07F-E8D394DDD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7E11-57A9-40FA-85D1-5B68F8F1FF84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A5C7-D31C-4198-81A6-20CD7ED88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72FA-908C-4D58-A510-E715AFE30B0D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DEA5-9828-4FE8-9BE9-DF24D791F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F30F-BDFE-475A-AB4E-82E404E47890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4926-7F2C-4878-BF03-A239B2031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AF94-1F8D-42A3-8CFF-F727D57C6B9C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6565-C38F-44DF-923C-F5D9E9F62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AC83-ECAB-44F5-989E-45FDA58E5B83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2F8D-99C4-46EC-BACF-F1D7FC3C1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0BE4-6EA8-4FFE-B928-BF508CB2B27A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25C27-3531-4EF2-830D-806422E51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502C-FA16-4987-8FC1-C920457BF4DB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E7DD-4715-486E-9A43-35494FDF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2F7AE-651F-4852-AAA0-CD689F0C763E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D38A6A-94A8-43A7-ADED-6C792F3A7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smtClean="0">
                <a:solidFill>
                  <a:srgbClr val="4DE1EA"/>
                </a:solidFill>
              </a:rPr>
              <a:t>Arheoloģi</a:t>
            </a:r>
            <a:r>
              <a:rPr lang="lv-LV" dirty="0" smtClean="0"/>
              <a:t>skās liecības</a:t>
            </a:r>
            <a:br>
              <a:rPr lang="lv-LV" dirty="0" smtClean="0"/>
            </a:br>
            <a:r>
              <a:rPr lang="lv-LV" dirty="0" smtClean="0"/>
              <a:t>par Jēzu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7854950" cy="1752600"/>
          </a:xfrm>
        </p:spPr>
        <p:txBody>
          <a:bodyPr/>
          <a:lstStyle/>
          <a:p>
            <a:pPr marR="0" eaLnBrk="1" hangingPunct="1"/>
            <a:r>
              <a:rPr lang="lv-LV" smtClean="0"/>
              <a:t>Ģeogrāfija iztur kritiku.</a:t>
            </a:r>
            <a:endParaRPr lang="en-US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754313" y="3362325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4DE1EA"/>
                </a:solidFill>
              </a:rPr>
              <a:t>Archaeological Evidence of Jesus</a:t>
            </a:r>
            <a:endParaRPr lang="lv-LV" sz="2800">
              <a:solidFill>
                <a:srgbClr val="4DE1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lv-LV" smtClean="0"/>
              <a:t>Filipa Cēzareja</a:t>
            </a:r>
            <a:endParaRPr lang="en-US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2087563"/>
            <a:ext cx="8229600" cy="4389437"/>
          </a:xfrm>
        </p:spPr>
        <p:txBody>
          <a:bodyPr/>
          <a:lstStyle/>
          <a:p>
            <a:pPr eaLnBrk="1" hangingPunct="1"/>
            <a:r>
              <a:rPr lang="lv-LV" smtClean="0"/>
              <a:t>Vieta, kur Pēteris apliecināja Jēzu par Kristu</a:t>
            </a:r>
            <a:endParaRPr lang="en-US" smtClean="0"/>
          </a:p>
        </p:txBody>
      </p:sp>
      <p:pic>
        <p:nvPicPr>
          <p:cNvPr id="23555" name="Picture 3" descr="caesarea-philip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38" y="2667000"/>
            <a:ext cx="49958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381000" y="1519238"/>
            <a:ext cx="2601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4617B"/>
                </a:solidFill>
              </a:rPr>
              <a:t>Caesarea Philippi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smtClean="0"/>
              <a:t>Tempļa kalns</a:t>
            </a:r>
            <a:endParaRPr lang="en-US" dirty="0"/>
          </a:p>
        </p:txBody>
      </p:sp>
      <p:pic>
        <p:nvPicPr>
          <p:cNvPr id="24578" name="Picture 2" descr="Temple_Mount_with_bulge_scaffolding_tb090402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622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81000" y="1600200"/>
            <a:ext cx="2728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400">
                <a:solidFill>
                  <a:srgbClr val="04617B"/>
                </a:solidFill>
              </a:rPr>
              <a:t>The </a:t>
            </a:r>
            <a:r>
              <a:rPr lang="en-US" sz="2400">
                <a:solidFill>
                  <a:srgbClr val="04617B"/>
                </a:solidFill>
              </a:rPr>
              <a:t>Temple Mount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smtClean="0"/>
              <a:t/>
            </a:r>
            <a:br>
              <a:rPr lang="lv-LV" dirty="0" smtClean="0"/>
            </a:br>
            <a:r>
              <a:rPr lang="lv-LV" sz="5600" dirty="0" smtClean="0"/>
              <a:t>Bētzatas</a:t>
            </a:r>
            <a:r>
              <a:rPr lang="lv-LV" sz="5600" dirty="0"/>
              <a:t> </a:t>
            </a:r>
            <a:r>
              <a:rPr lang="lv-LV" sz="5600" dirty="0" smtClean="0"/>
              <a:t>baseins</a:t>
            </a:r>
            <a:endParaRPr lang="en-US" sz="5600" dirty="0"/>
          </a:p>
        </p:txBody>
      </p:sp>
      <p:pic>
        <p:nvPicPr>
          <p:cNvPr id="25602" name="Picture 3" descr="pool-of-bethesad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09800"/>
            <a:ext cx="3097213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20688" y="1524000"/>
            <a:ext cx="3144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400">
                <a:solidFill>
                  <a:srgbClr val="04617B"/>
                </a:solidFill>
              </a:rPr>
              <a:t>The </a:t>
            </a:r>
            <a:r>
              <a:rPr lang="en-US" sz="2400">
                <a:solidFill>
                  <a:srgbClr val="04617B"/>
                </a:solidFill>
              </a:rPr>
              <a:t>Pool of Bethesda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smtClean="0"/>
              <a:t>Eļļas kalns</a:t>
            </a:r>
            <a:endParaRPr lang="en-US" dirty="0"/>
          </a:p>
        </p:txBody>
      </p:sp>
      <p:pic>
        <p:nvPicPr>
          <p:cNvPr id="26626" name="Picture 2" descr="JERUSALEM_Mount_of_Olives_Cemete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22275" y="1600200"/>
            <a:ext cx="2938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400">
                <a:solidFill>
                  <a:srgbClr val="04617B"/>
                </a:solidFill>
              </a:rPr>
              <a:t>The </a:t>
            </a:r>
            <a:r>
              <a:rPr lang="en-US" sz="2400">
                <a:solidFill>
                  <a:srgbClr val="04617B"/>
                </a:solidFill>
              </a:rPr>
              <a:t>Mount of Olives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smtClean="0"/>
              <a:t>Ģetzemenes dārzs</a:t>
            </a:r>
            <a:endParaRPr lang="en-US" dirty="0"/>
          </a:p>
        </p:txBody>
      </p:sp>
      <p:pic>
        <p:nvPicPr>
          <p:cNvPr id="27650" name="Picture 2" descr="gethsemaneolivetrees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72415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07988" y="1828800"/>
            <a:ext cx="4017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400">
                <a:solidFill>
                  <a:srgbClr val="04617B"/>
                </a:solidFill>
              </a:rPr>
              <a:t>The </a:t>
            </a:r>
            <a:r>
              <a:rPr lang="en-US" sz="2400">
                <a:solidFill>
                  <a:srgbClr val="04617B"/>
                </a:solidFill>
              </a:rPr>
              <a:t>Garden of Gethsemane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Vietas</a:t>
            </a:r>
            <a:r>
              <a:rPr lang="en-US" smtClean="0"/>
              <a:t> </a:t>
            </a:r>
            <a:r>
              <a:rPr lang="lv-LV" smtClean="0"/>
              <a:t>un</a:t>
            </a:r>
            <a:r>
              <a:rPr lang="en-US" smtClean="0"/>
              <a:t> </a:t>
            </a:r>
            <a:r>
              <a:rPr lang="lv-LV" smtClean="0"/>
              <a:t>artefakti</a:t>
            </a:r>
            <a:r>
              <a:rPr lang="en-US" smtClean="0"/>
              <a:t> </a:t>
            </a:r>
            <a:r>
              <a:rPr lang="lv-LV" smtClean="0"/>
              <a:t>liecina.</a:t>
            </a:r>
            <a:endParaRPr lang="en-US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798638"/>
          </a:xfrm>
        </p:spPr>
        <p:txBody>
          <a:bodyPr/>
          <a:lstStyle/>
          <a:p>
            <a:pPr eaLnBrk="1" hangingPunct="1"/>
            <a:r>
              <a:rPr lang="lv-LV" smtClean="0"/>
              <a:t>Jēzus dzīve, mācība, nāve un augšāmcelšanās</a:t>
            </a:r>
            <a:endParaRPr lang="en-US" smtClean="0"/>
          </a:p>
          <a:p>
            <a:pPr lvl="1" eaLnBrk="1" hangingPunct="1"/>
            <a:r>
              <a:rPr lang="lv-LV" smtClean="0"/>
              <a:t>Daudzi no atklājumiem ir radušies nesen.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447675" y="1995488"/>
            <a:ext cx="4581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4617B"/>
                </a:solidFill>
              </a:rPr>
              <a:t>Sites and Artifacts Demonstrate 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smtClean="0"/>
              <a:t>Jēzus dzimšanas vieta ir vispārpieņemta.</a:t>
            </a:r>
            <a:endParaRPr lang="en-US" dirty="0"/>
          </a:p>
        </p:txBody>
      </p:sp>
      <p:pic>
        <p:nvPicPr>
          <p:cNvPr id="16386" name="Picture 2" descr="http://www.allaboutarchaeology.org/images/church-of-the-nativity-exteri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124200"/>
            <a:ext cx="4854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30225" y="2357438"/>
            <a:ext cx="5565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4617B"/>
                </a:solidFill>
              </a:rPr>
              <a:t>Jesus</a:t>
            </a:r>
            <a:r>
              <a:rPr lang="lv-LV" sz="2400">
                <a:solidFill>
                  <a:srgbClr val="04617B"/>
                </a:solidFill>
              </a:rPr>
              <a:t>’</a:t>
            </a:r>
            <a:r>
              <a:rPr lang="en-US" sz="2400">
                <a:solidFill>
                  <a:srgbClr val="04617B"/>
                </a:solidFill>
              </a:rPr>
              <a:t> Birthplace is Generally Accepted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lv-LV" smtClean="0"/>
              <a:t>Jēzus bērnība un jaunība</a:t>
            </a:r>
            <a:endParaRPr 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438"/>
          </a:xfrm>
        </p:spPr>
        <p:txBody>
          <a:bodyPr/>
          <a:lstStyle/>
          <a:p>
            <a:pPr eaLnBrk="1" hangingPunct="1"/>
            <a:r>
              <a:rPr lang="lv-LV" smtClean="0"/>
              <a:t>Nācarete arī šodien ir rosīga pilsēta.</a:t>
            </a:r>
            <a:endParaRPr lang="en-US" smtClean="0"/>
          </a:p>
          <a:p>
            <a:pPr eaLnBrk="1" hangingPunct="1"/>
            <a:r>
              <a:rPr lang="lv-LV" smtClean="0"/>
              <a:t>Nesen ir atklātas vairākas ostas pilsētas pie Galilejas jūras krastiem.</a:t>
            </a:r>
            <a:endParaRPr lang="en-US" smtClean="0"/>
          </a:p>
          <a:p>
            <a:pPr eaLnBrk="1" hangingPunct="1"/>
            <a:r>
              <a:rPr lang="lv-LV" smtClean="0"/>
              <a:t>Artefakti, tajā skaitā galiliešu zvejas laiva, ir atklāti, kas apstiprina Bībeles teikto.</a:t>
            </a:r>
            <a:endParaRPr lang="en-US" smtClean="0"/>
          </a:p>
        </p:txBody>
      </p:sp>
      <p:pic>
        <p:nvPicPr>
          <p:cNvPr id="17411" name="Picture 3" descr="Nazareth_from_northeast_tb_n050800_w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957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398463" y="1614488"/>
            <a:ext cx="3979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4617B"/>
                </a:solidFill>
              </a:rPr>
              <a:t>Jesus</a:t>
            </a:r>
            <a:r>
              <a:rPr lang="lv-LV" sz="2400">
                <a:solidFill>
                  <a:srgbClr val="04617B"/>
                </a:solidFill>
              </a:rPr>
              <a:t>’</a:t>
            </a:r>
            <a:r>
              <a:rPr lang="en-US" sz="2400">
                <a:solidFill>
                  <a:srgbClr val="04617B"/>
                </a:solidFill>
              </a:rPr>
              <a:t> Childhood and Youth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lv-LV" smtClean="0"/>
              <a:t>Kapernauma</a:t>
            </a:r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389437"/>
          </a:xfrm>
        </p:spPr>
        <p:txBody>
          <a:bodyPr/>
          <a:lstStyle/>
          <a:p>
            <a:pPr eaLnBrk="1" hangingPunct="1"/>
            <a:r>
              <a:rPr lang="lv-LV" smtClean="0"/>
              <a:t>Pētnieki ir atklājuši sinagogu Kapernaumā, kur Jēzus dziedināja ar nešķīstu garu apsēstu vīru un lasīja sprediķi par dzīvības maizi.</a:t>
            </a:r>
            <a:endParaRPr lang="en-US" smtClean="0"/>
          </a:p>
          <a:p>
            <a:pPr eaLnBrk="1" hangingPunct="1"/>
            <a:r>
              <a:rPr lang="lv-LV" smtClean="0"/>
              <a:t>Ir atklāta māja, ko uzskata par apustuļa Pētera māju.</a:t>
            </a:r>
            <a:endParaRPr lang="en-US" smtClean="0"/>
          </a:p>
        </p:txBody>
      </p:sp>
      <p:pic>
        <p:nvPicPr>
          <p:cNvPr id="18435" name="Picture 3" descr="capernaum-synagog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848100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404813" y="1443038"/>
            <a:ext cx="1881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4617B"/>
                </a:solidFill>
              </a:rPr>
              <a:t>Capernaum 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lv-LV" smtClean="0"/>
              <a:t>Horazīna</a:t>
            </a:r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pPr eaLnBrk="1" hangingPunct="1"/>
            <a:r>
              <a:rPr lang="lv-LV" smtClean="0"/>
              <a:t>Horazīna, kuras sinagogā Jēzus mācīja, ir atklāta</a:t>
            </a:r>
            <a:r>
              <a:rPr lang="lv-LV" smtClean="0">
                <a:latin typeface="Arial" charset="0"/>
              </a:rPr>
              <a:t>.</a:t>
            </a:r>
            <a:endParaRPr lang="en-US" smtClean="0"/>
          </a:p>
        </p:txBody>
      </p:sp>
      <p:pic>
        <p:nvPicPr>
          <p:cNvPr id="19459" name="Picture 3" descr="ChorazinOlivePre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19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415925" y="1524000"/>
            <a:ext cx="141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4617B"/>
                </a:solidFill>
              </a:rPr>
              <a:t>Chorazin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Kursi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2468563"/>
            <a:ext cx="8229600" cy="4389437"/>
          </a:xfrm>
        </p:spPr>
        <p:txBody>
          <a:bodyPr/>
          <a:lstStyle/>
          <a:p>
            <a:pPr eaLnBrk="1" hangingPunct="1"/>
            <a:r>
              <a:rPr lang="lv-LV" smtClean="0"/>
              <a:t>Vieta, kur Jēzus dziedināja Leģiona apsēsto vīru</a:t>
            </a:r>
            <a:endParaRPr lang="en-US" smtClean="0"/>
          </a:p>
        </p:txBody>
      </p:sp>
      <p:pic>
        <p:nvPicPr>
          <p:cNvPr id="20483" name="Picture 3" descr="Kursi00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124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81000" y="1752600"/>
            <a:ext cx="887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4617B"/>
                </a:solidFill>
              </a:rPr>
              <a:t>Kursi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Tabgha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2239963"/>
            <a:ext cx="8229600" cy="4389437"/>
          </a:xfrm>
        </p:spPr>
        <p:txBody>
          <a:bodyPr/>
          <a:lstStyle/>
          <a:p>
            <a:pPr eaLnBrk="1" hangingPunct="1"/>
            <a:r>
              <a:rPr lang="lv-LV" smtClean="0"/>
              <a:t>Tabgha tiek uzskatīta par vietu, kur Jēzus brīnumaini paēdināja ļaudis ar maizi un zivīm.</a:t>
            </a:r>
            <a:endParaRPr lang="en-US" smtClean="0"/>
          </a:p>
        </p:txBody>
      </p:sp>
      <p:pic>
        <p:nvPicPr>
          <p:cNvPr id="21507" name="Picture 3" descr="Tabgha_holy_ground_high_water_level,_tb052604029s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429000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404813" y="1595438"/>
            <a:ext cx="1195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4617B"/>
                </a:solidFill>
              </a:rPr>
              <a:t>Tabgha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lv-LV" smtClean="0"/>
              <a:t>Svētrunas kalns</a:t>
            </a:r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pPr eaLnBrk="1" hangingPunct="1"/>
            <a:r>
              <a:rPr lang="lv-LV" smtClean="0"/>
              <a:t>Šeit Jēzus lasīja Kalna Sprediķi.</a:t>
            </a:r>
            <a:endParaRPr lang="en-US" smtClean="0"/>
          </a:p>
        </p:txBody>
      </p:sp>
      <p:pic>
        <p:nvPicPr>
          <p:cNvPr id="22531" name="Picture 3" descr="Beatitudes-Mou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413" y="2667000"/>
            <a:ext cx="5310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68300" y="1519238"/>
            <a:ext cx="405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4617B"/>
                </a:solidFill>
              </a:rPr>
              <a:t>The Mount of the Beatitudes</a:t>
            </a:r>
            <a:endParaRPr lang="lv-LV" sz="240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</TotalTime>
  <Words>170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Flow</vt:lpstr>
      <vt:lpstr>Flow</vt:lpstr>
      <vt:lpstr>Flow</vt:lpstr>
      <vt:lpstr>Flow</vt:lpstr>
      <vt:lpstr>Slide 1</vt:lpstr>
      <vt:lpstr>Vietas un artefakti liecina.</vt:lpstr>
      <vt:lpstr>Slide 3</vt:lpstr>
      <vt:lpstr>Jēzus bērnība un jaunība</vt:lpstr>
      <vt:lpstr>Kapernauma</vt:lpstr>
      <vt:lpstr>Horazīna</vt:lpstr>
      <vt:lpstr>Kursi</vt:lpstr>
      <vt:lpstr>Tabgha</vt:lpstr>
      <vt:lpstr>Svētrunas kalns</vt:lpstr>
      <vt:lpstr>Filipa Cēzareja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Archaeological Evidence of Jesus</dc:title>
  <dc:creator>Valued Customer</dc:creator>
  <cp:lastModifiedBy>Victor</cp:lastModifiedBy>
  <cp:revision>43</cp:revision>
  <dcterms:created xsi:type="dcterms:W3CDTF">2011-01-27T01:00:47Z</dcterms:created>
  <dcterms:modified xsi:type="dcterms:W3CDTF">2012-01-03T13:58:13Z</dcterms:modified>
</cp:coreProperties>
</file>