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7"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0A4DC5C-0AEC-4111-83B6-4BBA70CD90F5}" type="datetimeFigureOut">
              <a:rPr lang="en-US"/>
              <a:pPr>
                <a:defRPr/>
              </a:pPr>
              <a:t>8/4/2011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A939744-4336-4B53-88F2-1494934EA172}" type="slidenum">
              <a:rPr lang="en-US"/>
              <a:pPr>
                <a:defRPr/>
              </a:pPr>
              <a:t>‹#›</a:t>
            </a:fld>
            <a:endParaRPr lang="en-US"/>
          </a:p>
        </p:txBody>
      </p:sp>
    </p:spTree>
    <p:extLst>
      <p:ext uri="{BB962C8B-B14F-4D97-AF65-F5344CB8AC3E}">
        <p14:creationId xmlns:p14="http://schemas.microsoft.com/office/powerpoint/2010/main" val="372970196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BBC98A5-FBAB-4952-8409-DF3983A2BDC0}" type="datetimeFigureOut">
              <a:rPr lang="en-US"/>
              <a:pPr>
                <a:defRPr/>
              </a:pPr>
              <a:t>8/4/2011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9DC5180-B956-4727-9F09-0B9CB1A9C63E}" type="slidenum">
              <a:rPr lang="en-US"/>
              <a:pPr>
                <a:defRPr/>
              </a:pPr>
              <a:t>‹#›</a:t>
            </a:fld>
            <a:endParaRPr lang="en-US"/>
          </a:p>
        </p:txBody>
      </p:sp>
    </p:spTree>
    <p:extLst>
      <p:ext uri="{BB962C8B-B14F-4D97-AF65-F5344CB8AC3E}">
        <p14:creationId xmlns:p14="http://schemas.microsoft.com/office/powerpoint/2010/main" val="196940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53DFEA6-3F67-4190-A51D-CE81704303A0}" type="datetimeFigureOut">
              <a:rPr lang="en-US"/>
              <a:pPr>
                <a:defRPr/>
              </a:pPr>
              <a:t>8/4/2011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34D7316-D155-4FEC-AFCD-87F1FAD9FAEA}" type="slidenum">
              <a:rPr lang="en-US"/>
              <a:pPr>
                <a:defRPr/>
              </a:pPr>
              <a:t>‹#›</a:t>
            </a:fld>
            <a:endParaRPr lang="en-US"/>
          </a:p>
        </p:txBody>
      </p:sp>
    </p:spTree>
    <p:extLst>
      <p:ext uri="{BB962C8B-B14F-4D97-AF65-F5344CB8AC3E}">
        <p14:creationId xmlns:p14="http://schemas.microsoft.com/office/powerpoint/2010/main" val="246584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EE12AAB-2EE2-4DCF-AB52-CD3FD7B85A22}" type="datetimeFigureOut">
              <a:rPr lang="en-US"/>
              <a:pPr>
                <a:defRPr/>
              </a:pPr>
              <a:t>8/4/2011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0DA9EC7-50FF-4968-96B4-CD067C1623F2}" type="slidenum">
              <a:rPr lang="en-US"/>
              <a:pPr>
                <a:defRPr/>
              </a:pPr>
              <a:t>‹#›</a:t>
            </a:fld>
            <a:endParaRPr lang="en-US"/>
          </a:p>
        </p:txBody>
      </p:sp>
    </p:spTree>
    <p:extLst>
      <p:ext uri="{BB962C8B-B14F-4D97-AF65-F5344CB8AC3E}">
        <p14:creationId xmlns:p14="http://schemas.microsoft.com/office/powerpoint/2010/main" val="626341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55D4877-CE18-47EE-99C0-10B9596B0AF3}" type="datetimeFigureOut">
              <a:rPr lang="en-US"/>
              <a:pPr>
                <a:defRPr/>
              </a:pPr>
              <a:t>8/4/2011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279D2A-1D11-4FB9-B647-53BE39777033}" type="slidenum">
              <a:rPr lang="en-US"/>
              <a:pPr>
                <a:defRPr/>
              </a:pPr>
              <a:t>‹#›</a:t>
            </a:fld>
            <a:endParaRPr lang="en-US"/>
          </a:p>
        </p:txBody>
      </p:sp>
    </p:spTree>
    <p:extLst>
      <p:ext uri="{BB962C8B-B14F-4D97-AF65-F5344CB8AC3E}">
        <p14:creationId xmlns:p14="http://schemas.microsoft.com/office/powerpoint/2010/main" val="228969512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CA925D3-45A8-4810-AE53-18A05F156036}" type="datetimeFigureOut">
              <a:rPr lang="en-US"/>
              <a:pPr>
                <a:defRPr/>
              </a:pPr>
              <a:t>8/4/2011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ECF4B6E-FB36-4625-BB66-3204E032C43E}" type="slidenum">
              <a:rPr lang="en-US"/>
              <a:pPr>
                <a:defRPr/>
              </a:pPr>
              <a:t>‹#›</a:t>
            </a:fld>
            <a:endParaRPr lang="en-US"/>
          </a:p>
        </p:txBody>
      </p:sp>
    </p:spTree>
    <p:extLst>
      <p:ext uri="{BB962C8B-B14F-4D97-AF65-F5344CB8AC3E}">
        <p14:creationId xmlns:p14="http://schemas.microsoft.com/office/powerpoint/2010/main" val="4277979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D25E28CB-9EB7-4C19-90E6-AC29FEAA4023}" type="datetimeFigureOut">
              <a:rPr lang="en-US"/>
              <a:pPr>
                <a:defRPr/>
              </a:pPr>
              <a:t>8/4/2011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559E775-E92E-4B79-BE5B-A50290F65F2D}" type="slidenum">
              <a:rPr lang="en-US"/>
              <a:pPr>
                <a:defRPr/>
              </a:pPr>
              <a:t>‹#›</a:t>
            </a:fld>
            <a:endParaRPr lang="en-US"/>
          </a:p>
        </p:txBody>
      </p:sp>
    </p:spTree>
    <p:extLst>
      <p:ext uri="{BB962C8B-B14F-4D97-AF65-F5344CB8AC3E}">
        <p14:creationId xmlns:p14="http://schemas.microsoft.com/office/powerpoint/2010/main" val="15104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B3F799F5-3FE6-4A9A-BD9A-0B7DE342150C}" type="datetimeFigureOut">
              <a:rPr lang="en-US"/>
              <a:pPr>
                <a:defRPr/>
              </a:pPr>
              <a:t>8/4/2011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5FF65DA1-5E5D-43EF-AA45-76CC22AC59F8}" type="slidenum">
              <a:rPr lang="en-US"/>
              <a:pPr>
                <a:defRPr/>
              </a:pPr>
              <a:t>‹#›</a:t>
            </a:fld>
            <a:endParaRPr lang="en-US"/>
          </a:p>
        </p:txBody>
      </p:sp>
    </p:spTree>
    <p:extLst>
      <p:ext uri="{BB962C8B-B14F-4D97-AF65-F5344CB8AC3E}">
        <p14:creationId xmlns:p14="http://schemas.microsoft.com/office/powerpoint/2010/main" val="592814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58589D4-4591-4477-8D82-4A973327E268}" type="datetimeFigureOut">
              <a:rPr lang="en-US"/>
              <a:pPr>
                <a:defRPr/>
              </a:pPr>
              <a:t>8/4/2011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E487380-0083-435D-A4FB-830BDBF0E922}" type="slidenum">
              <a:rPr lang="en-US"/>
              <a:pPr>
                <a:defRPr/>
              </a:pPr>
              <a:t>‹#›</a:t>
            </a:fld>
            <a:endParaRPr lang="en-US"/>
          </a:p>
        </p:txBody>
      </p:sp>
    </p:spTree>
    <p:extLst>
      <p:ext uri="{BB962C8B-B14F-4D97-AF65-F5344CB8AC3E}">
        <p14:creationId xmlns:p14="http://schemas.microsoft.com/office/powerpoint/2010/main" val="781196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E56A654-5867-4C0B-A040-B89BE2607C42}" type="datetimeFigureOut">
              <a:rPr lang="en-US"/>
              <a:pPr>
                <a:defRPr/>
              </a:pPr>
              <a:t>8/4/2011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7BCED11-4654-48D9-92DD-634C97857F60}" type="slidenum">
              <a:rPr lang="en-US"/>
              <a:pPr>
                <a:defRPr/>
              </a:pPr>
              <a:t>‹#›</a:t>
            </a:fld>
            <a:endParaRPr lang="en-US"/>
          </a:p>
        </p:txBody>
      </p:sp>
    </p:spTree>
    <p:extLst>
      <p:ext uri="{BB962C8B-B14F-4D97-AF65-F5344CB8AC3E}">
        <p14:creationId xmlns:p14="http://schemas.microsoft.com/office/powerpoint/2010/main" val="3279904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9193CBA4-B347-45C5-9666-C998A11C150B}" type="datetimeFigureOut">
              <a:rPr lang="en-US"/>
              <a:pPr>
                <a:defRPr/>
              </a:pPr>
              <a:t>8/4/2011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C75C7E5-282A-408E-975C-672E25ED6556}" type="slidenum">
              <a:rPr lang="en-US"/>
              <a:pPr>
                <a:defRPr/>
              </a:pPr>
              <a:t>‹#›</a:t>
            </a:fld>
            <a:endParaRPr lang="en-US"/>
          </a:p>
        </p:txBody>
      </p:sp>
    </p:spTree>
    <p:extLst>
      <p:ext uri="{BB962C8B-B14F-4D97-AF65-F5344CB8AC3E}">
        <p14:creationId xmlns:p14="http://schemas.microsoft.com/office/powerpoint/2010/main" val="4114546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CFC7A052-D4E5-4CCB-A878-A844B4461634}" type="datetimeFigureOut">
              <a:rPr lang="en-US"/>
              <a:pPr>
                <a:defRPr/>
              </a:pPr>
              <a:t>8/4/2011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B4097A17-E38E-46B4-94DB-4CD231309D85}"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11" r:id="rId1"/>
    <p:sldLayoutId id="2147483703" r:id="rId2"/>
    <p:sldLayoutId id="2147483712" r:id="rId3"/>
    <p:sldLayoutId id="2147483704" r:id="rId4"/>
    <p:sldLayoutId id="2147483705" r:id="rId5"/>
    <p:sldLayoutId id="2147483706" r:id="rId6"/>
    <p:sldLayoutId id="2147483707" r:id="rId7"/>
    <p:sldLayoutId id="2147483708" r:id="rId8"/>
    <p:sldLayoutId id="2147483713" r:id="rId9"/>
    <p:sldLayoutId id="2147483709" r:id="rId10"/>
    <p:sldLayoutId id="214748371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miter lim="800000"/>
            <a:headEnd/>
            <a:tailEnd/>
          </a:ln>
        </p:spPr>
        <p:txBody>
          <a:bodyPr/>
          <a:lstStyle/>
          <a:p>
            <a:pPr eaLnBrk="1" fontAlgn="auto" hangingPunct="1">
              <a:spcAft>
                <a:spcPts val="0"/>
              </a:spcAft>
              <a:defRPr/>
            </a:pPr>
            <a:r>
              <a:rPr lang="en-US" dirty="0" smtClean="0"/>
              <a:t>Christian Records Not Recorded in </a:t>
            </a:r>
            <a:r>
              <a:rPr lang="lv-LV" dirty="0" smtClean="0"/>
              <a:t>t</a:t>
            </a:r>
            <a:r>
              <a:rPr lang="en-US" dirty="0" smtClean="0"/>
              <a:t>he Gospels </a:t>
            </a:r>
            <a:endParaRPr lang="en-US" dirty="0"/>
          </a:p>
        </p:txBody>
      </p:sp>
      <p:sp>
        <p:nvSpPr>
          <p:cNvPr id="5123" name="Subtitle 2"/>
          <p:cNvSpPr>
            <a:spLocks noGrp="1"/>
          </p:cNvSpPr>
          <p:nvPr>
            <p:ph type="subTitle" idx="1"/>
          </p:nvPr>
        </p:nvSpPr>
        <p:spPr>
          <a:xfrm>
            <a:off x="533400" y="3228975"/>
            <a:ext cx="7854950" cy="1752600"/>
          </a:xfrm>
        </p:spPr>
        <p:txBody>
          <a:bodyPr/>
          <a:lstStyle/>
          <a:p>
            <a:pPr marR="0" eaLnBrk="1" hangingPunct="1"/>
            <a:endParaRPr lang="lv-LV"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Summary</a:t>
            </a:r>
          </a:p>
        </p:txBody>
      </p:sp>
      <p:sp>
        <p:nvSpPr>
          <p:cNvPr id="14339" name="Content Placeholder 2"/>
          <p:cNvSpPr>
            <a:spLocks noGrp="1"/>
          </p:cNvSpPr>
          <p:nvPr>
            <p:ph idx="1"/>
          </p:nvPr>
        </p:nvSpPr>
        <p:spPr/>
        <p:txBody>
          <a:bodyPr/>
          <a:lstStyle/>
          <a:p>
            <a:pPr eaLnBrk="1" hangingPunct="1"/>
            <a:r>
              <a:rPr lang="en-US" dirty="0" smtClean="0"/>
              <a:t>Even within the writings of our brothers and sisters not directly associated with the scriptures, we find evidence that non-Christian leaders accepted an historic Jesus</a:t>
            </a:r>
            <a:r>
              <a:rPr lang="lv-LV" dirty="0" smtClean="0"/>
              <a:t>.</a:t>
            </a:r>
            <a:endParaRPr lang="en-US" dirty="0" smtClean="0"/>
          </a:p>
          <a:p>
            <a:pPr eaLnBrk="1" hangingPunct="1"/>
            <a:r>
              <a:rPr lang="en-US" dirty="0" smtClean="0"/>
              <a:t>The official account of Pontius Pilate’s life records Jesus crucifixion (Justin Martyr)</a:t>
            </a:r>
            <a:r>
              <a:rPr lang="lv-LV" dirty="0" smtClean="0"/>
              <a:t>.</a:t>
            </a:r>
            <a:endParaRPr lang="en-US" dirty="0" smtClean="0"/>
          </a:p>
          <a:p>
            <a:pPr eaLnBrk="1" hangingPunct="1"/>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Summary</a:t>
            </a:r>
          </a:p>
        </p:txBody>
      </p:sp>
      <p:sp>
        <p:nvSpPr>
          <p:cNvPr id="15363" name="Content Placeholder 2"/>
          <p:cNvSpPr>
            <a:spLocks noGrp="1"/>
          </p:cNvSpPr>
          <p:nvPr>
            <p:ph idx="1"/>
          </p:nvPr>
        </p:nvSpPr>
        <p:spPr/>
        <p:txBody>
          <a:bodyPr/>
          <a:lstStyle/>
          <a:p>
            <a:pPr eaLnBrk="1" hangingPunct="1"/>
            <a:r>
              <a:rPr lang="en-US" smtClean="0"/>
              <a:t>Early second century records reflect the accuracy of Jesus prophecy – Origen recognized events Jesus predicted.</a:t>
            </a:r>
          </a:p>
          <a:p>
            <a:pPr eaLnBrk="1" hangingPunct="1"/>
            <a:r>
              <a:rPr lang="en-US" smtClean="0"/>
              <a:t> Non-Christian historians readily acknowledge Jesus lived.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Justin Martyr (AD 150)</a:t>
            </a:r>
          </a:p>
        </p:txBody>
      </p:sp>
      <p:sp>
        <p:nvSpPr>
          <p:cNvPr id="3" name="Content Placeholder 2"/>
          <p:cNvSpPr>
            <a:spLocks noGrp="1"/>
          </p:cNvSpPr>
          <p:nvPr>
            <p:ph idx="1"/>
          </p:nvPr>
        </p:nvSpPr>
        <p:spPr/>
        <p:txBody>
          <a:bodyPr/>
          <a:lstStyle/>
          <a:p>
            <a:pPr eaLnBrk="1" hangingPunct="1"/>
            <a:r>
              <a:rPr lang="en-US" smtClean="0"/>
              <a:t>Quotes </a:t>
            </a:r>
            <a:r>
              <a:rPr lang="en-US" i="1" smtClean="0"/>
              <a:t>The Acts of Pontius Pilate</a:t>
            </a:r>
          </a:p>
          <a:p>
            <a:pPr eaLnBrk="1" hangingPunct="1"/>
            <a:r>
              <a:rPr lang="en-US" smtClean="0"/>
              <a:t>And the expression, 'They pierced my hands and my feet,' was used in reference to the nails of the cross which were fixed in His hands and feet. And after he was crucified, they cast lots upon His vesture, and they that crucified Him parted it among them. And that these things did happen you can ascertain the 'Acts' of Pontius Pilate." Later Justin lists several healing miracles and asserts, "And that He did those things, you can learn from the Acts of Pontius Pilate.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Origen</a:t>
            </a:r>
          </a:p>
        </p:txBody>
      </p:sp>
      <p:sp>
        <p:nvSpPr>
          <p:cNvPr id="7171" name="Content Placeholder 2"/>
          <p:cNvSpPr>
            <a:spLocks noGrp="1"/>
          </p:cNvSpPr>
          <p:nvPr>
            <p:ph idx="1"/>
          </p:nvPr>
        </p:nvSpPr>
        <p:spPr/>
        <p:txBody>
          <a:bodyPr/>
          <a:lstStyle/>
          <a:p>
            <a:pPr eaLnBrk="1" hangingPunct="1"/>
            <a:r>
              <a:rPr lang="en-US" smtClean="0"/>
              <a:t>Cites Phlegon (born about AD 80) as stating that Jesus made several predictions that proved to be true.</a:t>
            </a:r>
          </a:p>
        </p:txBody>
      </p:sp>
      <p:pic>
        <p:nvPicPr>
          <p:cNvPr id="7172" name="Picture 2" descr="http://upload.wikimedia.org/wikipedia/commons/thumb/c/c7/Origen3.jpg/200px-Origen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505200"/>
            <a:ext cx="1905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Gnostic Writings of the Apocrypha</a:t>
            </a:r>
            <a:endParaRPr lang="en-US" dirty="0"/>
          </a:p>
        </p:txBody>
      </p:sp>
      <p:sp>
        <p:nvSpPr>
          <p:cNvPr id="8195" name="Content Placeholder 2"/>
          <p:cNvSpPr>
            <a:spLocks noGrp="1"/>
          </p:cNvSpPr>
          <p:nvPr>
            <p:ph idx="1"/>
          </p:nvPr>
        </p:nvSpPr>
        <p:spPr/>
        <p:txBody>
          <a:bodyPr/>
          <a:lstStyle/>
          <a:p>
            <a:pPr eaLnBrk="1" hangingPunct="1"/>
            <a:r>
              <a:rPr lang="en-US" dirty="0" smtClean="0"/>
              <a:t>These writings are admittedly Christian in origin and so not as powerful as those written by persons with no love for Christianity</a:t>
            </a:r>
            <a:r>
              <a:rPr lang="lv-LV" dirty="0" smtClean="0"/>
              <a:t>.</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Valentius (AD 135 – 160)</a:t>
            </a:r>
          </a:p>
        </p:txBody>
      </p:sp>
      <p:sp>
        <p:nvSpPr>
          <p:cNvPr id="9219" name="Content Placeholder 2"/>
          <p:cNvSpPr>
            <a:spLocks noGrp="1"/>
          </p:cNvSpPr>
          <p:nvPr>
            <p:ph idx="1"/>
          </p:nvPr>
        </p:nvSpPr>
        <p:spPr/>
        <p:txBody>
          <a:bodyPr/>
          <a:lstStyle/>
          <a:p>
            <a:pPr eaLnBrk="1" hangingPunct="1"/>
            <a:r>
              <a:rPr lang="en-US" smtClean="0"/>
              <a:t>For when they had seen him and had heard him, he granted them to taste him and to smell him and to touch the beloved Son. When he had appeared instructing them about the Father. ... For he came by means of fleshly appearance.“  from “</a:t>
            </a:r>
            <a:r>
              <a:rPr lang="en-US" i="1" smtClean="0"/>
              <a:t>The Gospel of Truth</a:t>
            </a:r>
            <a:r>
              <a:rPr lang="en-US"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The Gospel of Thomas (AD 140 – 200)</a:t>
            </a:r>
            <a:endParaRPr lang="en-US" dirty="0"/>
          </a:p>
        </p:txBody>
      </p:sp>
      <p:sp>
        <p:nvSpPr>
          <p:cNvPr id="10243" name="Content Placeholder 2"/>
          <p:cNvSpPr>
            <a:spLocks noGrp="1"/>
          </p:cNvSpPr>
          <p:nvPr>
            <p:ph idx="1"/>
          </p:nvPr>
        </p:nvSpPr>
        <p:spPr/>
        <p:txBody>
          <a:bodyPr/>
          <a:lstStyle/>
          <a:p>
            <a:pPr eaLnBrk="1" hangingPunct="1"/>
            <a:r>
              <a:rPr lang="en-US" smtClean="0"/>
              <a:t>Contains 114 sayings attributed to Jesus</a:t>
            </a:r>
          </a:p>
          <a:p>
            <a:pPr eaLnBrk="1" hangingPunct="1"/>
            <a:r>
              <a:rPr lang="en-US" smtClean="0"/>
              <a:t>Almost half of these sayings are contained in the Biblical gospels.</a:t>
            </a:r>
          </a:p>
          <a:p>
            <a:pPr eaLnBrk="1" hangingPunct="1"/>
            <a:r>
              <a:rPr lang="en-US" smtClean="0"/>
              <a:t>The introduction states “</a:t>
            </a:r>
            <a:r>
              <a:rPr lang="en-US" i="1" smtClean="0"/>
              <a:t>These are the hidden words that the living Jesus spoke and Didymos Judas Thomas wrote them down.”</a:t>
            </a:r>
          </a:p>
          <a:p>
            <a:pPr eaLnBrk="1" hangingPunct="1"/>
            <a:r>
              <a:rPr lang="en-US" smtClean="0"/>
              <a:t>Authorship is disputed, but there is considerable evidence this book was respected among the early chuch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t>What </a:t>
            </a:r>
            <a:r>
              <a:rPr lang="lv-LV" dirty="0" smtClean="0"/>
              <a:t>i</a:t>
            </a:r>
            <a:r>
              <a:rPr lang="en-US" dirty="0" smtClean="0"/>
              <a:t>s </a:t>
            </a:r>
            <a:r>
              <a:rPr lang="lv-LV" dirty="0" smtClean="0"/>
              <a:t>t</a:t>
            </a:r>
            <a:r>
              <a:rPr lang="en-US" dirty="0" smtClean="0"/>
              <a:t>he </a:t>
            </a:r>
            <a:r>
              <a:rPr lang="lv-LV" dirty="0" smtClean="0"/>
              <a:t>Conclusion?</a:t>
            </a:r>
            <a:endParaRPr lang="en-US" dirty="0" smtClean="0"/>
          </a:p>
        </p:txBody>
      </p:sp>
      <p:sp>
        <p:nvSpPr>
          <p:cNvPr id="11267" name="Content Placeholder 2"/>
          <p:cNvSpPr>
            <a:spLocks noGrp="1"/>
          </p:cNvSpPr>
          <p:nvPr>
            <p:ph idx="1"/>
          </p:nvPr>
        </p:nvSpPr>
        <p:spPr/>
        <p:txBody>
          <a:bodyPr/>
          <a:lstStyle/>
          <a:p>
            <a:pPr eaLnBrk="1" hangingPunct="1"/>
            <a:r>
              <a:rPr lang="en-US" dirty="0" smtClean="0"/>
              <a:t>With this evidence that Jesus was real, what do historians conclude?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Otto Betz</a:t>
            </a:r>
          </a:p>
        </p:txBody>
      </p:sp>
      <p:sp>
        <p:nvSpPr>
          <p:cNvPr id="12291" name="Content Placeholder 2"/>
          <p:cNvSpPr>
            <a:spLocks noGrp="1"/>
          </p:cNvSpPr>
          <p:nvPr>
            <p:ph idx="1"/>
          </p:nvPr>
        </p:nvSpPr>
        <p:spPr/>
        <p:txBody>
          <a:bodyPr/>
          <a:lstStyle/>
          <a:p>
            <a:pPr eaLnBrk="1" hangingPunct="1"/>
            <a:r>
              <a:rPr lang="en-US" smtClean="0"/>
              <a:t>No serious scholar has ventured to postulate the non-historicity of Jesus.  </a:t>
            </a:r>
            <a:r>
              <a:rPr lang="en-US" sz="2400" i="1" smtClean="0"/>
              <a:t>From “</a:t>
            </a:r>
            <a:r>
              <a:rPr lang="en-US" sz="2400" i="1" u="sng" smtClean="0"/>
              <a:t>What Do We Know About Jesus</a:t>
            </a:r>
            <a:r>
              <a:rPr lang="en-US" sz="2400" smtClean="0"/>
              <a:t>”</a:t>
            </a: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Goethe</a:t>
            </a:r>
          </a:p>
        </p:txBody>
      </p:sp>
      <p:sp>
        <p:nvSpPr>
          <p:cNvPr id="13315" name="Content Placeholder 2"/>
          <p:cNvSpPr>
            <a:spLocks noGrp="1"/>
          </p:cNvSpPr>
          <p:nvPr>
            <p:ph idx="1"/>
          </p:nvPr>
        </p:nvSpPr>
        <p:spPr/>
        <p:txBody>
          <a:bodyPr/>
          <a:lstStyle/>
          <a:p>
            <a:pPr eaLnBrk="1" hangingPunct="1"/>
            <a:r>
              <a:rPr lang="en-US" smtClean="0"/>
              <a:t>I esteem the Gospels to be thoroughly genuine, for there shines forth from them the reflected splendour of a sublimity, proceeding from the person of Jesus Christ, of so divine a kind as only the divine could ever have manifested upon earth.</a:t>
            </a:r>
          </a:p>
          <a:p>
            <a:pPr eaLnBrk="1" hangingPunct="1"/>
            <a:r>
              <a:rPr lang="en-US" sz="2400" i="1" smtClean="0"/>
              <a:t>From “Conversations with Eckerman”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30</TotalTime>
  <Words>461</Words>
  <Application>Microsoft Office PowerPoint</Application>
  <PresentationFormat>On-screen Show (4:3)</PresentationFormat>
  <Paragraphs>28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Christian Records Not Recorded in the Gospels </vt:lpstr>
      <vt:lpstr>Justin Martyr (AD 150)</vt:lpstr>
      <vt:lpstr>Origen</vt:lpstr>
      <vt:lpstr>Gnostic Writings of the Apocrypha</vt:lpstr>
      <vt:lpstr>Valentius (AD 135 – 160)</vt:lpstr>
      <vt:lpstr>The Gospel of Thomas (AD 140 – 200)</vt:lpstr>
      <vt:lpstr>What is the Conclusion?</vt:lpstr>
      <vt:lpstr>Otto Betz</vt:lpstr>
      <vt:lpstr>Goethe</vt:lpstr>
      <vt:lpstr>Summary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 Records Not Recorded in The Gospels</dc:title>
  <dc:creator>Valued Customer</dc:creator>
  <cp:lastModifiedBy>sarmite</cp:lastModifiedBy>
  <cp:revision>8</cp:revision>
  <dcterms:created xsi:type="dcterms:W3CDTF">2011-03-14T18:04:42Z</dcterms:created>
  <dcterms:modified xsi:type="dcterms:W3CDTF">2011-08-04T11:58:32Z</dcterms:modified>
</cp:coreProperties>
</file>