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CB4D33-3230-4F86-9FB0-88CA9EDF773D}" type="datetimeFigureOut">
              <a:rPr lang="en-US" smtClean="0"/>
              <a:t>8/4/2011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C3443A-DD25-4F47-8732-1C2BD3244F5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Evidence </a:t>
            </a:r>
            <a:r>
              <a:rPr lang="lv-LV" smtClean="0"/>
              <a:t>f</a:t>
            </a:r>
            <a:r>
              <a:rPr lang="en-US" smtClean="0"/>
              <a:t>or </a:t>
            </a:r>
            <a:r>
              <a:rPr lang="en-US" dirty="0" smtClean="0"/>
              <a:t>an Historical Jesus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Burden of Proof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Skeptical Scholars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the assumption that the gospel accounts are unreliable and therefore should not be accepted unless and until proven reliable on any given account</a:t>
            </a:r>
          </a:p>
          <a:p>
            <a:r>
              <a:rPr lang="en-US" dirty="0" smtClean="0"/>
              <a:t>Build from that assumption an argument for disregarding the scriptures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Five Reasons For Accepting the Scriptural Accounts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Argument of Time Intervals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Regardless of the time we accept for the scriptural writings, there is insufficient time between when the events occurred and when they were recorded for the memory to be erased</a:t>
            </a:r>
            <a:r>
              <a:rPr lang="lv-LV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These Are Not Typical of Folk Tales or Urban Legends</a:t>
            </a:r>
            <a:r>
              <a:rPr lang="lv-LV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81400"/>
          </a:xfrm>
        </p:spPr>
        <p:txBody>
          <a:bodyPr/>
          <a:lstStyle/>
          <a:p>
            <a:r>
              <a:rPr lang="en-US" dirty="0" smtClean="0"/>
              <a:t>The presence of known, identifiable and verifiable historical characters who could argue the veracity of events is not typical of folk tale writing.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Argument </a:t>
            </a:r>
            <a:r>
              <a:rPr lang="lv-LV" dirty="0" smtClean="0"/>
              <a:t>f</a:t>
            </a:r>
            <a:r>
              <a:rPr lang="en-US" dirty="0" smtClean="0"/>
              <a:t>rom Jewish Oral Traditions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895600"/>
          </a:xfrm>
        </p:spPr>
        <p:txBody>
          <a:bodyPr/>
          <a:lstStyle/>
          <a:p>
            <a:r>
              <a:rPr lang="en-US" dirty="0" smtClean="0"/>
              <a:t>The Jewish culture centered on oral transmission of sacred stories that required memorization of extensive and detailed oral accounts.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Restraints on Embellishments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Eye witnesses were still around and could argue the facts</a:t>
            </a:r>
            <a:r>
              <a:rPr lang="lv-LV" dirty="0" smtClean="0"/>
              <a:t>.</a:t>
            </a:r>
            <a:endParaRPr lang="en-US" dirty="0" smtClean="0"/>
          </a:p>
          <a:p>
            <a:r>
              <a:rPr lang="en-US" dirty="0" smtClean="0"/>
              <a:t>The apostles, who had walked with Jesus and witnessed His life, were present</a:t>
            </a:r>
            <a:r>
              <a:rPr lang="lv-LV" dirty="0" smtClean="0"/>
              <a:t>.</a:t>
            </a:r>
            <a:endParaRPr lang="en-US" dirty="0" smtClean="0"/>
          </a:p>
          <a:p>
            <a:r>
              <a:rPr lang="lv-LV" dirty="0" smtClean="0"/>
              <a:t>This h</a:t>
            </a:r>
            <a:r>
              <a:rPr lang="en-US" dirty="0" smtClean="0"/>
              <a:t>istory would be scrutinized in detail</a:t>
            </a:r>
            <a:r>
              <a:rPr lang="lv-LV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Stories Stand</a:t>
            </a:r>
            <a:r>
              <a:rPr lang="lv-LV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Attempts to disprove or test the scriptures throughout history have </a:t>
            </a:r>
            <a:r>
              <a:rPr lang="en-US" smtClean="0"/>
              <a:t>consistently failed.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210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Evidence for an Historical Jesus</vt:lpstr>
      <vt:lpstr>Skeptical Scholars </vt:lpstr>
      <vt:lpstr>Five Reasons For Accepting the Scriptural Accounts</vt:lpstr>
      <vt:lpstr>The Argument of Time Intervals</vt:lpstr>
      <vt:lpstr>These Are Not Typical of Folk Tales or Urban Legends.</vt:lpstr>
      <vt:lpstr>The Argument from Jewish Oral Traditions</vt:lpstr>
      <vt:lpstr>Restraints on Embellishments</vt:lpstr>
      <vt:lpstr>The Stories Stand.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Evidence For an Historical Jesus</dc:title>
  <dc:creator>Valued Customer</dc:creator>
  <cp:lastModifiedBy>sarmite</cp:lastModifiedBy>
  <cp:revision>4</cp:revision>
  <dcterms:created xsi:type="dcterms:W3CDTF">2011-01-27T00:27:18Z</dcterms:created>
  <dcterms:modified xsi:type="dcterms:W3CDTF">2011-08-04T12:44:19Z</dcterms:modified>
</cp:coreProperties>
</file>