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Override1.xml" ContentType="application/vnd.openxmlformats-officedocument.themeOverride+xml"/>
  <Override PartName="/ppt/theme/themeOverride2.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2" r:id="rId7"/>
    <p:sldId id="263" r:id="rId8"/>
    <p:sldId id="264" r:id="rId9"/>
    <p:sldId id="265" r:id="rId10"/>
    <p:sldId id="266" r:id="rId11"/>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4617B"/>
    <a:srgbClr val="4DE1E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2368" autoAdjust="0"/>
    <p:restoredTop sz="94660"/>
  </p:normalViewPr>
  <p:slideViewPr>
    <p:cSldViewPr>
      <p:cViewPr varScale="1">
        <p:scale>
          <a:sx n="74" d="100"/>
          <a:sy n="74" d="100"/>
        </p:scale>
        <p:origin x="-1902" y="3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tIns="0" rIns="18288">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lang="en-US" smtClean="0"/>
              <a:t>Click to edit Master title style</a:t>
            </a:r>
            <a:endParaRPr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smtClean="0"/>
              <a:t>Click to edit Master subtitle style</a:t>
            </a:r>
            <a:endParaRPr lang="en-US"/>
          </a:p>
        </p:txBody>
      </p:sp>
      <p:sp>
        <p:nvSpPr>
          <p:cNvPr id="4" name="Date Placeholder 29"/>
          <p:cNvSpPr>
            <a:spLocks noGrp="1"/>
          </p:cNvSpPr>
          <p:nvPr>
            <p:ph type="dt" sz="half" idx="10"/>
          </p:nvPr>
        </p:nvSpPr>
        <p:spPr/>
        <p:txBody>
          <a:bodyPr/>
          <a:lstStyle>
            <a:lvl1pPr>
              <a:defRPr/>
            </a:lvl1pPr>
          </a:lstStyle>
          <a:p>
            <a:pPr>
              <a:defRPr/>
            </a:pPr>
            <a:fld id="{DF5DF00A-8FE7-43DF-AB95-1F6EF817FD2C}" type="datetimeFigureOut">
              <a:rPr lang="en-US"/>
              <a:pPr>
                <a:defRPr/>
              </a:pPr>
              <a:t>7/27/2011</a:t>
            </a:fld>
            <a:endParaRPr lang="en-US"/>
          </a:p>
        </p:txBody>
      </p:sp>
      <p:sp>
        <p:nvSpPr>
          <p:cNvPr id="5" name="Footer Placeholder 18"/>
          <p:cNvSpPr>
            <a:spLocks noGrp="1"/>
          </p:cNvSpPr>
          <p:nvPr>
            <p:ph type="ftr" sz="quarter" idx="11"/>
          </p:nvPr>
        </p:nvSpPr>
        <p:spPr/>
        <p:txBody>
          <a:bodyPr/>
          <a:lstStyle>
            <a:lvl1pPr>
              <a:defRPr/>
            </a:lvl1pPr>
          </a:lstStyle>
          <a:p>
            <a:pPr>
              <a:defRPr/>
            </a:pPr>
            <a:endParaRPr lang="en-US"/>
          </a:p>
        </p:txBody>
      </p:sp>
      <p:sp>
        <p:nvSpPr>
          <p:cNvPr id="6" name="Slide Number Placeholder 26"/>
          <p:cNvSpPr>
            <a:spLocks noGrp="1"/>
          </p:cNvSpPr>
          <p:nvPr>
            <p:ph type="sldNum" sz="quarter" idx="12"/>
          </p:nvPr>
        </p:nvSpPr>
        <p:spPr/>
        <p:txBody>
          <a:bodyPr/>
          <a:lstStyle>
            <a:lvl1pPr>
              <a:defRPr/>
            </a:lvl1pPr>
          </a:lstStyle>
          <a:p>
            <a:pPr>
              <a:defRPr/>
            </a:pPr>
            <a:fld id="{27A3777A-2503-4381-9843-E20F3959A4D2}" type="slidenum">
              <a:rPr lang="en-US"/>
              <a:pPr>
                <a:defRPr/>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9"/>
          <p:cNvSpPr>
            <a:spLocks noGrp="1"/>
          </p:cNvSpPr>
          <p:nvPr>
            <p:ph type="dt" sz="half" idx="10"/>
          </p:nvPr>
        </p:nvSpPr>
        <p:spPr/>
        <p:txBody>
          <a:bodyPr/>
          <a:lstStyle>
            <a:lvl1pPr>
              <a:defRPr/>
            </a:lvl1pPr>
          </a:lstStyle>
          <a:p>
            <a:pPr>
              <a:defRPr/>
            </a:pPr>
            <a:fld id="{A3E8C7A9-22C2-4FAA-A541-E19F676F1989}" type="datetimeFigureOut">
              <a:rPr lang="en-US"/>
              <a:pPr>
                <a:defRPr/>
              </a:pPr>
              <a:t>7/27/2011</a:t>
            </a:fld>
            <a:endParaRPr lang="en-US"/>
          </a:p>
        </p:txBody>
      </p:sp>
      <p:sp>
        <p:nvSpPr>
          <p:cNvPr id="5" name="Footer Placeholder 21"/>
          <p:cNvSpPr>
            <a:spLocks noGrp="1"/>
          </p:cNvSpPr>
          <p:nvPr>
            <p:ph type="ftr" sz="quarter" idx="11"/>
          </p:nvPr>
        </p:nvSpPr>
        <p:spPr/>
        <p:txBody>
          <a:bodyPr/>
          <a:lstStyle>
            <a:lvl1pPr>
              <a:defRPr/>
            </a:lvl1pPr>
          </a:lstStyle>
          <a:p>
            <a:pPr>
              <a:defRPr/>
            </a:pPr>
            <a:endParaRPr lang="en-US"/>
          </a:p>
        </p:txBody>
      </p:sp>
      <p:sp>
        <p:nvSpPr>
          <p:cNvPr id="6" name="Slide Number Placeholder 17"/>
          <p:cNvSpPr>
            <a:spLocks noGrp="1"/>
          </p:cNvSpPr>
          <p:nvPr>
            <p:ph type="sldNum" sz="quarter" idx="12"/>
          </p:nvPr>
        </p:nvSpPr>
        <p:spPr/>
        <p:txBody>
          <a:bodyPr/>
          <a:lstStyle>
            <a:lvl1pPr>
              <a:defRPr/>
            </a:lvl1pPr>
          </a:lstStyle>
          <a:p>
            <a:pPr>
              <a:defRPr/>
            </a:pPr>
            <a:fld id="{575387FD-1BA1-4923-90BC-F01B7088D889}"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9"/>
          <p:cNvSpPr>
            <a:spLocks noGrp="1"/>
          </p:cNvSpPr>
          <p:nvPr>
            <p:ph type="dt" sz="half" idx="10"/>
          </p:nvPr>
        </p:nvSpPr>
        <p:spPr/>
        <p:txBody>
          <a:bodyPr/>
          <a:lstStyle>
            <a:lvl1pPr>
              <a:defRPr/>
            </a:lvl1pPr>
          </a:lstStyle>
          <a:p>
            <a:pPr>
              <a:defRPr/>
            </a:pPr>
            <a:fld id="{A044C5D2-DF1D-4481-9648-58741F7B7BBC}" type="datetimeFigureOut">
              <a:rPr lang="en-US"/>
              <a:pPr>
                <a:defRPr/>
              </a:pPr>
              <a:t>7/27/2011</a:t>
            </a:fld>
            <a:endParaRPr lang="en-US"/>
          </a:p>
        </p:txBody>
      </p:sp>
      <p:sp>
        <p:nvSpPr>
          <p:cNvPr id="5" name="Footer Placeholder 21"/>
          <p:cNvSpPr>
            <a:spLocks noGrp="1"/>
          </p:cNvSpPr>
          <p:nvPr>
            <p:ph type="ftr" sz="quarter" idx="11"/>
          </p:nvPr>
        </p:nvSpPr>
        <p:spPr/>
        <p:txBody>
          <a:bodyPr/>
          <a:lstStyle>
            <a:lvl1pPr>
              <a:defRPr/>
            </a:lvl1pPr>
          </a:lstStyle>
          <a:p>
            <a:pPr>
              <a:defRPr/>
            </a:pPr>
            <a:endParaRPr lang="en-US"/>
          </a:p>
        </p:txBody>
      </p:sp>
      <p:sp>
        <p:nvSpPr>
          <p:cNvPr id="6" name="Slide Number Placeholder 17"/>
          <p:cNvSpPr>
            <a:spLocks noGrp="1"/>
          </p:cNvSpPr>
          <p:nvPr>
            <p:ph type="sldNum" sz="quarter" idx="12"/>
          </p:nvPr>
        </p:nvSpPr>
        <p:spPr/>
        <p:txBody>
          <a:bodyPr/>
          <a:lstStyle>
            <a:lvl1pPr>
              <a:defRPr/>
            </a:lvl1pPr>
          </a:lstStyle>
          <a:p>
            <a:pPr>
              <a:defRPr/>
            </a:pPr>
            <a:fld id="{D81D5292-6AEB-4A43-B56D-C350C0E858CE}"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9"/>
          <p:cNvSpPr>
            <a:spLocks noGrp="1"/>
          </p:cNvSpPr>
          <p:nvPr>
            <p:ph type="dt" sz="half" idx="10"/>
          </p:nvPr>
        </p:nvSpPr>
        <p:spPr/>
        <p:txBody>
          <a:bodyPr/>
          <a:lstStyle>
            <a:lvl1pPr>
              <a:defRPr/>
            </a:lvl1pPr>
          </a:lstStyle>
          <a:p>
            <a:pPr>
              <a:defRPr/>
            </a:pPr>
            <a:fld id="{D80A958F-AB94-47BC-B5B6-03A511C60283}" type="datetimeFigureOut">
              <a:rPr lang="en-US"/>
              <a:pPr>
                <a:defRPr/>
              </a:pPr>
              <a:t>7/27/2011</a:t>
            </a:fld>
            <a:endParaRPr lang="en-US"/>
          </a:p>
        </p:txBody>
      </p:sp>
      <p:sp>
        <p:nvSpPr>
          <p:cNvPr id="5" name="Footer Placeholder 21"/>
          <p:cNvSpPr>
            <a:spLocks noGrp="1"/>
          </p:cNvSpPr>
          <p:nvPr>
            <p:ph type="ftr" sz="quarter" idx="11"/>
          </p:nvPr>
        </p:nvSpPr>
        <p:spPr/>
        <p:txBody>
          <a:bodyPr/>
          <a:lstStyle>
            <a:lvl1pPr>
              <a:defRPr/>
            </a:lvl1pPr>
          </a:lstStyle>
          <a:p>
            <a:pPr>
              <a:defRPr/>
            </a:pPr>
            <a:endParaRPr lang="en-US"/>
          </a:p>
        </p:txBody>
      </p:sp>
      <p:sp>
        <p:nvSpPr>
          <p:cNvPr id="6" name="Slide Number Placeholder 17"/>
          <p:cNvSpPr>
            <a:spLocks noGrp="1"/>
          </p:cNvSpPr>
          <p:nvPr>
            <p:ph type="sldNum" sz="quarter" idx="12"/>
          </p:nvPr>
        </p:nvSpPr>
        <p:spPr/>
        <p:txBody>
          <a:bodyPr/>
          <a:lstStyle>
            <a:lvl1pPr>
              <a:defRPr/>
            </a:lvl1pPr>
          </a:lstStyle>
          <a:p>
            <a:pPr>
              <a:defRPr/>
            </a:pPr>
            <a:fld id="{F8E5D5EF-A540-409E-BC8A-D74277A2D8BA}"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tIns="0">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lang="en-US" smtClean="0"/>
              <a:t>Click to edit Master title style</a:t>
            </a:r>
            <a:endParaRPr lang="en-US"/>
          </a:p>
        </p:txBody>
      </p:sp>
      <p:sp>
        <p:nvSpPr>
          <p:cNvPr id="3" name="Text Placeholder 2"/>
          <p:cNvSpPr>
            <a:spLocks noGrp="1"/>
          </p:cNvSpPr>
          <p:nvPr>
            <p:ph type="body" idx="1"/>
          </p:nvPr>
        </p:nvSpPr>
        <p:spPr>
          <a:xfrm>
            <a:off x="530352" y="2704664"/>
            <a:ext cx="7772400" cy="1509712"/>
          </a:xfrm>
        </p:spPr>
        <p:txBody>
          <a:bodyPr lIns="45720" rIns="45720"/>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46DE45C8-9F0E-431D-8D7E-AA0F0838E168}" type="datetimeFigureOut">
              <a:rPr lang="en-US"/>
              <a:pPr>
                <a:defRPr/>
              </a:pPr>
              <a:t>7/27/2011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315EA808-AE3F-46A5-8049-2978817011A7}" type="slidenum">
              <a:rPr lang="en-US"/>
              <a:pPr>
                <a:defRPr/>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9"/>
          <p:cNvSpPr>
            <a:spLocks noGrp="1"/>
          </p:cNvSpPr>
          <p:nvPr>
            <p:ph type="dt" sz="half" idx="10"/>
          </p:nvPr>
        </p:nvSpPr>
        <p:spPr/>
        <p:txBody>
          <a:bodyPr/>
          <a:lstStyle>
            <a:lvl1pPr>
              <a:defRPr/>
            </a:lvl1pPr>
          </a:lstStyle>
          <a:p>
            <a:pPr>
              <a:defRPr/>
            </a:pPr>
            <a:fld id="{5EA93D21-DA9D-451B-B2E9-F1F6BA254889}" type="datetimeFigureOut">
              <a:rPr lang="en-US"/>
              <a:pPr>
                <a:defRPr/>
              </a:pPr>
              <a:t>7/27/2011</a:t>
            </a:fld>
            <a:endParaRPr lang="en-US"/>
          </a:p>
        </p:txBody>
      </p:sp>
      <p:sp>
        <p:nvSpPr>
          <p:cNvPr id="6" name="Footer Placeholder 21"/>
          <p:cNvSpPr>
            <a:spLocks noGrp="1"/>
          </p:cNvSpPr>
          <p:nvPr>
            <p:ph type="ftr" sz="quarter" idx="11"/>
          </p:nvPr>
        </p:nvSpPr>
        <p:spPr/>
        <p:txBody>
          <a:bodyPr/>
          <a:lstStyle>
            <a:lvl1pPr>
              <a:defRPr/>
            </a:lvl1pPr>
          </a:lstStyle>
          <a:p>
            <a:pPr>
              <a:defRPr/>
            </a:pPr>
            <a:endParaRPr lang="en-US"/>
          </a:p>
        </p:txBody>
      </p:sp>
      <p:sp>
        <p:nvSpPr>
          <p:cNvPr id="7" name="Slide Number Placeholder 17"/>
          <p:cNvSpPr>
            <a:spLocks noGrp="1"/>
          </p:cNvSpPr>
          <p:nvPr>
            <p:ph type="sldNum" sz="quarter" idx="12"/>
          </p:nvPr>
        </p:nvSpPr>
        <p:spPr/>
        <p:txBody>
          <a:bodyPr/>
          <a:lstStyle>
            <a:lvl1pPr>
              <a:defRPr/>
            </a:lvl1pPr>
          </a:lstStyle>
          <a:p>
            <a:pPr>
              <a:defRPr/>
            </a:pPr>
            <a:fld id="{2F27B580-3BD8-4FE8-84A2-8F0DD5ABD2B3}"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9"/>
          <p:cNvSpPr>
            <a:spLocks noGrp="1"/>
          </p:cNvSpPr>
          <p:nvPr>
            <p:ph type="dt" sz="half" idx="10"/>
          </p:nvPr>
        </p:nvSpPr>
        <p:spPr/>
        <p:txBody>
          <a:bodyPr/>
          <a:lstStyle>
            <a:lvl1pPr>
              <a:defRPr/>
            </a:lvl1pPr>
          </a:lstStyle>
          <a:p>
            <a:pPr>
              <a:defRPr/>
            </a:pPr>
            <a:fld id="{E4125858-DA32-47D1-A785-4CC326530925}" type="datetimeFigureOut">
              <a:rPr lang="en-US"/>
              <a:pPr>
                <a:defRPr/>
              </a:pPr>
              <a:t>7/27/2011</a:t>
            </a:fld>
            <a:endParaRPr lang="en-US"/>
          </a:p>
        </p:txBody>
      </p:sp>
      <p:sp>
        <p:nvSpPr>
          <p:cNvPr id="8" name="Footer Placeholder 21"/>
          <p:cNvSpPr>
            <a:spLocks noGrp="1"/>
          </p:cNvSpPr>
          <p:nvPr>
            <p:ph type="ftr" sz="quarter" idx="11"/>
          </p:nvPr>
        </p:nvSpPr>
        <p:spPr/>
        <p:txBody>
          <a:bodyPr/>
          <a:lstStyle>
            <a:lvl1pPr>
              <a:defRPr/>
            </a:lvl1pPr>
          </a:lstStyle>
          <a:p>
            <a:pPr>
              <a:defRPr/>
            </a:pPr>
            <a:endParaRPr lang="en-US"/>
          </a:p>
        </p:txBody>
      </p:sp>
      <p:sp>
        <p:nvSpPr>
          <p:cNvPr id="9" name="Slide Number Placeholder 17"/>
          <p:cNvSpPr>
            <a:spLocks noGrp="1"/>
          </p:cNvSpPr>
          <p:nvPr>
            <p:ph type="sldNum" sz="quarter" idx="12"/>
          </p:nvPr>
        </p:nvSpPr>
        <p:spPr/>
        <p:txBody>
          <a:bodyPr/>
          <a:lstStyle>
            <a:lvl1pPr>
              <a:defRPr/>
            </a:lvl1pPr>
          </a:lstStyle>
          <a:p>
            <a:pPr>
              <a:defRPr/>
            </a:pPr>
            <a:fld id="{974EB343-C352-4C84-B43F-CAF7919FD1A2}"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lang="en-US" smtClean="0"/>
              <a:t>Click to edit Master title style</a:t>
            </a:r>
            <a:endParaRPr lang="en-US"/>
          </a:p>
        </p:txBody>
      </p:sp>
      <p:sp>
        <p:nvSpPr>
          <p:cNvPr id="3" name="Date Placeholder 9"/>
          <p:cNvSpPr>
            <a:spLocks noGrp="1"/>
          </p:cNvSpPr>
          <p:nvPr>
            <p:ph type="dt" sz="half" idx="10"/>
          </p:nvPr>
        </p:nvSpPr>
        <p:spPr/>
        <p:txBody>
          <a:bodyPr/>
          <a:lstStyle>
            <a:lvl1pPr>
              <a:defRPr/>
            </a:lvl1pPr>
          </a:lstStyle>
          <a:p>
            <a:pPr>
              <a:defRPr/>
            </a:pPr>
            <a:fld id="{9D8A29DB-E23B-401A-B66D-91CF12AE47FA}" type="datetimeFigureOut">
              <a:rPr lang="en-US"/>
              <a:pPr>
                <a:defRPr/>
              </a:pPr>
              <a:t>7/27/2011</a:t>
            </a:fld>
            <a:endParaRPr lang="en-US"/>
          </a:p>
        </p:txBody>
      </p:sp>
      <p:sp>
        <p:nvSpPr>
          <p:cNvPr id="4" name="Footer Placeholder 21"/>
          <p:cNvSpPr>
            <a:spLocks noGrp="1"/>
          </p:cNvSpPr>
          <p:nvPr>
            <p:ph type="ftr" sz="quarter" idx="11"/>
          </p:nvPr>
        </p:nvSpPr>
        <p:spPr/>
        <p:txBody>
          <a:bodyPr/>
          <a:lstStyle>
            <a:lvl1pPr>
              <a:defRPr/>
            </a:lvl1pPr>
          </a:lstStyle>
          <a:p>
            <a:pPr>
              <a:defRPr/>
            </a:pPr>
            <a:endParaRPr lang="en-US"/>
          </a:p>
        </p:txBody>
      </p:sp>
      <p:sp>
        <p:nvSpPr>
          <p:cNvPr id="5" name="Slide Number Placeholder 17"/>
          <p:cNvSpPr>
            <a:spLocks noGrp="1"/>
          </p:cNvSpPr>
          <p:nvPr>
            <p:ph type="sldNum" sz="quarter" idx="12"/>
          </p:nvPr>
        </p:nvSpPr>
        <p:spPr/>
        <p:txBody>
          <a:bodyPr/>
          <a:lstStyle>
            <a:lvl1pPr>
              <a:defRPr/>
            </a:lvl1pPr>
          </a:lstStyle>
          <a:p>
            <a:pPr>
              <a:defRPr/>
            </a:pPr>
            <a:fld id="{1352DADC-ED66-4F32-8347-4D3E1A8EB266}"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9"/>
          <p:cNvSpPr>
            <a:spLocks noGrp="1"/>
          </p:cNvSpPr>
          <p:nvPr>
            <p:ph type="dt" sz="half" idx="10"/>
          </p:nvPr>
        </p:nvSpPr>
        <p:spPr/>
        <p:txBody>
          <a:bodyPr/>
          <a:lstStyle>
            <a:lvl1pPr>
              <a:defRPr/>
            </a:lvl1pPr>
          </a:lstStyle>
          <a:p>
            <a:pPr>
              <a:defRPr/>
            </a:pPr>
            <a:fld id="{B70B94BA-1216-459C-8D38-CC536A6541EE}" type="datetimeFigureOut">
              <a:rPr lang="en-US"/>
              <a:pPr>
                <a:defRPr/>
              </a:pPr>
              <a:t>7/27/2011</a:t>
            </a:fld>
            <a:endParaRPr lang="en-US"/>
          </a:p>
        </p:txBody>
      </p:sp>
      <p:sp>
        <p:nvSpPr>
          <p:cNvPr id="3" name="Footer Placeholder 21"/>
          <p:cNvSpPr>
            <a:spLocks noGrp="1"/>
          </p:cNvSpPr>
          <p:nvPr>
            <p:ph type="ftr" sz="quarter" idx="11"/>
          </p:nvPr>
        </p:nvSpPr>
        <p:spPr/>
        <p:txBody>
          <a:bodyPr/>
          <a:lstStyle>
            <a:lvl1pPr>
              <a:defRPr/>
            </a:lvl1pPr>
          </a:lstStyle>
          <a:p>
            <a:pPr>
              <a:defRPr/>
            </a:pPr>
            <a:endParaRPr lang="en-US"/>
          </a:p>
        </p:txBody>
      </p:sp>
      <p:sp>
        <p:nvSpPr>
          <p:cNvPr id="4" name="Slide Number Placeholder 17"/>
          <p:cNvSpPr>
            <a:spLocks noGrp="1"/>
          </p:cNvSpPr>
          <p:nvPr>
            <p:ph type="sldNum" sz="quarter" idx="12"/>
          </p:nvPr>
        </p:nvSpPr>
        <p:spPr/>
        <p:txBody>
          <a:bodyPr/>
          <a:lstStyle>
            <a:lvl1pPr>
              <a:defRPr/>
            </a:lvl1pPr>
          </a:lstStyle>
          <a:p>
            <a:pPr>
              <a:defRPr/>
            </a:pPr>
            <a:fld id="{781772F5-2E4C-4E8E-9C7A-4B2D78C4D2DC}"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a:noAutofit/>
          </a:bodyPr>
          <a:lstStyle>
            <a:lvl1pPr algn="l" rtl="0">
              <a:spcBef>
                <a:spcPct val="0"/>
              </a:spcBef>
              <a:buNone/>
              <a:defRPr sz="2600" b="0">
                <a:ln>
                  <a:noFill/>
                </a:ln>
                <a:solidFill>
                  <a:schemeClr val="tx2"/>
                </a:solidFill>
                <a:effectLst/>
                <a:latin typeface="+mj-lt"/>
                <a:ea typeface="+mj-ea"/>
                <a:cs typeface="+mj-cs"/>
              </a:defRPr>
            </a:lvl1pPr>
          </a:lstStyle>
          <a:p>
            <a:r>
              <a:rPr lang="en-US" smtClean="0"/>
              <a:t>Click to edit Master title style</a:t>
            </a:r>
            <a:endParaRPr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a:r>
              <a:rPr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9"/>
          <p:cNvSpPr>
            <a:spLocks noGrp="1"/>
          </p:cNvSpPr>
          <p:nvPr>
            <p:ph type="dt" sz="half" idx="10"/>
          </p:nvPr>
        </p:nvSpPr>
        <p:spPr/>
        <p:txBody>
          <a:bodyPr/>
          <a:lstStyle>
            <a:lvl1pPr>
              <a:defRPr/>
            </a:lvl1pPr>
          </a:lstStyle>
          <a:p>
            <a:pPr>
              <a:defRPr/>
            </a:pPr>
            <a:fld id="{849C9395-977A-4869-82E1-9FC171B0E684}" type="datetimeFigureOut">
              <a:rPr lang="en-US"/>
              <a:pPr>
                <a:defRPr/>
              </a:pPr>
              <a:t>7/27/2011</a:t>
            </a:fld>
            <a:endParaRPr lang="en-US"/>
          </a:p>
        </p:txBody>
      </p:sp>
      <p:sp>
        <p:nvSpPr>
          <p:cNvPr id="6" name="Footer Placeholder 21"/>
          <p:cNvSpPr>
            <a:spLocks noGrp="1"/>
          </p:cNvSpPr>
          <p:nvPr>
            <p:ph type="ftr" sz="quarter" idx="11"/>
          </p:nvPr>
        </p:nvSpPr>
        <p:spPr/>
        <p:txBody>
          <a:bodyPr/>
          <a:lstStyle>
            <a:lvl1pPr>
              <a:defRPr/>
            </a:lvl1pPr>
          </a:lstStyle>
          <a:p>
            <a:pPr>
              <a:defRPr/>
            </a:pPr>
            <a:endParaRPr lang="en-US"/>
          </a:p>
        </p:txBody>
      </p:sp>
      <p:sp>
        <p:nvSpPr>
          <p:cNvPr id="7" name="Slide Number Placeholder 17"/>
          <p:cNvSpPr>
            <a:spLocks noGrp="1"/>
          </p:cNvSpPr>
          <p:nvPr>
            <p:ph type="sldNum" sz="quarter" idx="12"/>
          </p:nvPr>
        </p:nvSpPr>
        <p:spPr/>
        <p:txBody>
          <a:bodyPr/>
          <a:lstStyle>
            <a:lvl1pPr>
              <a:defRPr/>
            </a:lvl1pPr>
          </a:lstStyle>
          <a:p>
            <a:pPr>
              <a:defRPr/>
            </a:pPr>
            <a:fld id="{828DEBF0-8BB4-4273-95CE-6E9CE87F81BB}"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5" name="Snip and Round Single Corner Rectangle 8"/>
          <p:cNvSpPr/>
          <p:nvPr/>
        </p:nvSpPr>
        <p:spPr>
          <a:xfrm rot="420000" flipV="1">
            <a:off x="3165475" y="1108075"/>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6" name="Right Triangle 11"/>
          <p:cNvSpPr/>
          <p:nvPr/>
        </p:nvSpPr>
        <p:spPr>
          <a:xfrm rot="420000" flipV="1">
            <a:off x="8004175" y="5359400"/>
            <a:ext cx="155575" cy="155575"/>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7"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8"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2" name="Title 1"/>
          <p:cNvSpPr>
            <a:spLocks noGrp="1"/>
          </p:cNvSpPr>
          <p:nvPr>
            <p:ph type="title"/>
          </p:nvPr>
        </p:nvSpPr>
        <p:spPr>
          <a:xfrm>
            <a:off x="609600" y="1176996"/>
            <a:ext cx="2212848" cy="1582621"/>
          </a:xfrm>
        </p:spPr>
        <p:txBody>
          <a:bodyPr lIns="45720" rIns="45720" bIns="45720"/>
          <a:lstStyle>
            <a:lvl1pPr algn="l">
              <a:buNone/>
              <a:defRPr sz="2000" b="1">
                <a:solidFill>
                  <a:schemeClr val="tx2"/>
                </a:solidFill>
              </a:defRPr>
            </a:lvl1pPr>
          </a:lstStyle>
          <a:p>
            <a:r>
              <a:rPr lang="en-US" smtClean="0"/>
              <a:t>Click to edit Master title style</a:t>
            </a:r>
            <a:endParaRPr lang="en-US"/>
          </a:p>
        </p:txBody>
      </p:sp>
      <p:sp>
        <p:nvSpPr>
          <p:cNvPr id="4" name="Text Placeholder 3"/>
          <p:cNvSpPr>
            <a:spLocks noGrp="1"/>
          </p:cNvSpPr>
          <p:nvPr>
            <p:ph type="body" sz="half" idx="2"/>
          </p:nvPr>
        </p:nvSpPr>
        <p:spPr>
          <a:xfrm>
            <a:off x="609600" y="2828785"/>
            <a:ext cx="2209800" cy="2179320"/>
          </a:xfrm>
        </p:spPr>
        <p:txBody>
          <a:bodyPr lIns="64008" rIns="45720"/>
          <a:lstStyle>
            <a:lvl1pPr marL="0" indent="0" algn="l">
              <a:spcBef>
                <a:spcPts val="250"/>
              </a:spcBef>
              <a:buFontTx/>
              <a:buNone/>
              <a:defRPr sz="1300"/>
            </a:lvl1pPr>
            <a:lvl2pPr>
              <a:defRPr sz="1200"/>
            </a:lvl2pPr>
            <a:lvl3pPr>
              <a:defRPr sz="1000"/>
            </a:lvl3pPr>
            <a:lvl4pPr>
              <a:defRPr sz="900"/>
            </a:lvl4pPr>
            <a:lvl5pPr>
              <a:defRPr sz="900"/>
            </a:lvl5pPr>
          </a:lstStyle>
          <a:p>
            <a:pPr lvl="0"/>
            <a:r>
              <a:rPr lang="en-US" smtClean="0"/>
              <a:t>Click to edit Master text styles</a:t>
            </a:r>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normAutofit/>
          </a:bodyPr>
          <a:lstStyle>
            <a:lvl1pPr marL="0" indent="0">
              <a:buNone/>
              <a:defRPr sz="3200"/>
            </a:lvl1pPr>
          </a:lstStyle>
          <a:p>
            <a:pPr lvl="0"/>
            <a:r>
              <a:rPr lang="en-US" noProof="0" smtClean="0"/>
              <a:t>Click icon to add picture</a:t>
            </a:r>
            <a:endParaRPr lang="en-US" noProof="0" dirty="0"/>
          </a:p>
        </p:txBody>
      </p:sp>
      <p:sp>
        <p:nvSpPr>
          <p:cNvPr id="9" name="Date Placeholder 4"/>
          <p:cNvSpPr>
            <a:spLocks noGrp="1"/>
          </p:cNvSpPr>
          <p:nvPr>
            <p:ph type="dt" sz="half" idx="10"/>
          </p:nvPr>
        </p:nvSpPr>
        <p:spPr/>
        <p:txBody>
          <a:bodyPr/>
          <a:lstStyle>
            <a:lvl1pPr>
              <a:defRPr/>
            </a:lvl1pPr>
          </a:lstStyle>
          <a:p>
            <a:pPr>
              <a:defRPr/>
            </a:pPr>
            <a:fld id="{60CCB8B9-90F5-4B66-B033-B258D21C2A4F}" type="datetimeFigureOut">
              <a:rPr lang="en-US"/>
              <a:pPr>
                <a:defRPr/>
              </a:pPr>
              <a:t>7/27/2011</a:t>
            </a:fld>
            <a:endParaRPr lang="en-US"/>
          </a:p>
        </p:txBody>
      </p:sp>
      <p:sp>
        <p:nvSpPr>
          <p:cNvPr id="10" name="Footer Placeholder 5"/>
          <p:cNvSpPr>
            <a:spLocks noGrp="1"/>
          </p:cNvSpPr>
          <p:nvPr>
            <p:ph type="ftr" sz="quarter" idx="11"/>
          </p:nvPr>
        </p:nvSpPr>
        <p:spPr/>
        <p:txBody>
          <a:bodyPr/>
          <a:lstStyle>
            <a:lvl1pPr>
              <a:defRPr/>
            </a:lvl1pPr>
          </a:lstStyle>
          <a:p>
            <a:pPr>
              <a:defRPr/>
            </a:pPr>
            <a:endParaRPr lang="en-US"/>
          </a:p>
        </p:txBody>
      </p:sp>
      <p:sp>
        <p:nvSpPr>
          <p:cNvPr id="11" name="Slide Number Placeholder 6"/>
          <p:cNvSpPr>
            <a:spLocks noGrp="1"/>
          </p:cNvSpPr>
          <p:nvPr>
            <p:ph type="sldNum" sz="quarter" idx="12"/>
          </p:nvPr>
        </p:nvSpPr>
        <p:spPr>
          <a:xfrm>
            <a:off x="8077200" y="6356350"/>
            <a:ext cx="609600" cy="365125"/>
          </a:xfrm>
        </p:spPr>
        <p:txBody>
          <a:bodyPr/>
          <a:lstStyle>
            <a:lvl1pPr>
              <a:defRPr/>
            </a:lvl1pPr>
          </a:lstStyle>
          <a:p>
            <a:pPr>
              <a:defRPr/>
            </a:pPr>
            <a:fld id="{F8650F77-A69F-4CA1-AB7B-82D99D7893AA}"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938"/>
            <a:ext cx="9163050" cy="1041401"/>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8" name="Freeform 7"/>
          <p:cNvSpPr>
            <a:spLocks/>
          </p:cNvSpPr>
          <p:nvPr/>
        </p:nvSpPr>
        <p:spPr bwMode="auto">
          <a:xfrm>
            <a:off x="4381500" y="-7938"/>
            <a:ext cx="4762500" cy="638176"/>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1028" name="Title Placeholder 8"/>
          <p:cNvSpPr>
            <a:spLocks noGrp="1"/>
          </p:cNvSpPr>
          <p:nvPr>
            <p:ph type="title"/>
          </p:nvPr>
        </p:nvSpPr>
        <p:spPr bwMode="auto">
          <a:xfrm>
            <a:off x="457200" y="704850"/>
            <a:ext cx="8229600" cy="1143000"/>
          </a:xfrm>
          <a:prstGeom prst="rect">
            <a:avLst/>
          </a:prstGeom>
          <a:noFill/>
          <a:ln w="9525">
            <a:noFill/>
            <a:miter lim="800000"/>
            <a:headEnd/>
            <a:tailEnd/>
          </a:ln>
        </p:spPr>
        <p:txBody>
          <a:bodyPr vert="horz" wrap="square" lIns="0" tIns="45720" rIns="0" bIns="0" numCol="1" anchor="b" anchorCtr="0" compatLnSpc="1">
            <a:prstTxWarp prst="textNoShape">
              <a:avLst/>
            </a:prstTxWarp>
          </a:bodyPr>
          <a:lstStyle/>
          <a:p>
            <a:pPr lvl="0"/>
            <a:r>
              <a:rPr lang="en-US" smtClean="0"/>
              <a:t>Click to edit Master title style</a:t>
            </a:r>
          </a:p>
        </p:txBody>
      </p:sp>
      <p:sp>
        <p:nvSpPr>
          <p:cNvPr id="1029" name="Text Placeholder 29"/>
          <p:cNvSpPr>
            <a:spLocks noGrp="1"/>
          </p:cNvSpPr>
          <p:nvPr>
            <p:ph type="body" idx="1"/>
          </p:nvPr>
        </p:nvSpPr>
        <p:spPr bwMode="auto">
          <a:xfrm>
            <a:off x="457200" y="1935163"/>
            <a:ext cx="8229600" cy="4389437"/>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fontAlgn="auto" latinLnBrk="0" hangingPunct="1">
              <a:spcBef>
                <a:spcPts val="0"/>
              </a:spcBef>
              <a:spcAft>
                <a:spcPts val="0"/>
              </a:spcAft>
              <a:defRPr kumimoji="0" sz="1200">
                <a:solidFill>
                  <a:schemeClr val="tx2">
                    <a:shade val="90000"/>
                  </a:schemeClr>
                </a:solidFill>
                <a:latin typeface="+mn-lt"/>
                <a:cs typeface="+mn-cs"/>
              </a:defRPr>
            </a:lvl1pPr>
          </a:lstStyle>
          <a:p>
            <a:pPr>
              <a:defRPr/>
            </a:pPr>
            <a:fld id="{D12608ED-3856-4907-BCE8-EE244FA4EC38}" type="datetimeFigureOut">
              <a:rPr lang="en-US"/>
              <a:pPr>
                <a:defRPr/>
              </a:pPr>
              <a:t>7/27/2011</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fontAlgn="auto" latinLnBrk="0" hangingPunct="1">
              <a:spcBef>
                <a:spcPts val="0"/>
              </a:spcBef>
              <a:spcAft>
                <a:spcPts val="0"/>
              </a:spcAft>
              <a:defRPr kumimoji="0" sz="1200">
                <a:solidFill>
                  <a:schemeClr val="tx2">
                    <a:shade val="90000"/>
                  </a:schemeClr>
                </a:solidFill>
                <a:latin typeface="+mn-lt"/>
                <a:cs typeface="+mn-cs"/>
              </a:defRPr>
            </a:lvl1pPr>
          </a:lstStyle>
          <a:p>
            <a:pPr>
              <a:defRPr/>
            </a:pPr>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fontAlgn="auto" latinLnBrk="0" hangingPunct="1">
              <a:spcBef>
                <a:spcPts val="0"/>
              </a:spcBef>
              <a:spcAft>
                <a:spcPts val="0"/>
              </a:spcAft>
              <a:defRPr kumimoji="0" sz="1200">
                <a:solidFill>
                  <a:schemeClr val="tx2">
                    <a:shade val="90000"/>
                  </a:schemeClr>
                </a:solidFill>
                <a:latin typeface="+mn-lt"/>
                <a:cs typeface="+mn-cs"/>
              </a:defRPr>
            </a:lvl1pPr>
          </a:lstStyle>
          <a:p>
            <a:pPr>
              <a:defRPr/>
            </a:pPr>
            <a:fld id="{C3B30097-7CB2-4193-BD66-58E9B76615F4}" type="slidenum">
              <a:rPr lang="en-US"/>
              <a:pPr>
                <a:defRPr/>
              </a:pPr>
              <a:t>‹#›</a:t>
            </a:fld>
            <a:endParaRPr lang="en-US"/>
          </a:p>
        </p:txBody>
      </p:sp>
      <p:grpSp>
        <p:nvGrpSpPr>
          <p:cNvPr id="1033" name="Group 1"/>
          <p:cNvGrpSpPr>
            <a:grpSpLocks/>
          </p:cNvGrpSpPr>
          <p:nvPr/>
        </p:nvGrpSpPr>
        <p:grpSpPr bwMode="auto">
          <a:xfrm>
            <a:off x="-19050" y="203200"/>
            <a:ext cx="9180513" cy="647700"/>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grpSp>
    </p:spTree>
  </p:cSld>
  <p:clrMap bg1="lt1" tx1="dk1" bg2="lt2" tx2="dk2" accent1="accent1" accent2="accent2" accent3="accent3" accent4="accent4" accent5="accent5" accent6="accent6" hlink="hlink" folHlink="folHlink"/>
  <p:sldLayoutIdLst>
    <p:sldLayoutId id="2147483672" r:id="rId1"/>
    <p:sldLayoutId id="2147483664" r:id="rId2"/>
    <p:sldLayoutId id="2147483673" r:id="rId3"/>
    <p:sldLayoutId id="2147483665" r:id="rId4"/>
    <p:sldLayoutId id="2147483666" r:id="rId5"/>
    <p:sldLayoutId id="2147483667" r:id="rId6"/>
    <p:sldLayoutId id="2147483668" r:id="rId7"/>
    <p:sldLayoutId id="2147483669" r:id="rId8"/>
    <p:sldLayoutId id="2147483674" r:id="rId9"/>
    <p:sldLayoutId id="2147483670" r:id="rId10"/>
    <p:sldLayoutId id="2147483671" r:id="rId11"/>
  </p:sldLayoutIdLst>
  <p:txStyles>
    <p:titleStyle>
      <a:lvl1pPr algn="l" rtl="0" eaLnBrk="0" fontAlgn="base" hangingPunct="0">
        <a:spcBef>
          <a:spcPct val="0"/>
        </a:spcBef>
        <a:spcAft>
          <a:spcPct val="0"/>
        </a:spcAft>
        <a:defRPr sz="5000" kern="1200">
          <a:solidFill>
            <a:schemeClr val="tx2"/>
          </a:solidFill>
          <a:latin typeface="+mj-lt"/>
          <a:ea typeface="+mj-ea"/>
          <a:cs typeface="+mj-cs"/>
        </a:defRPr>
      </a:lvl1pPr>
      <a:lvl2pPr algn="l" rtl="0" eaLnBrk="0" fontAlgn="base" hangingPunct="0">
        <a:spcBef>
          <a:spcPct val="0"/>
        </a:spcBef>
        <a:spcAft>
          <a:spcPct val="0"/>
        </a:spcAft>
        <a:defRPr sz="5000">
          <a:solidFill>
            <a:schemeClr val="tx2"/>
          </a:solidFill>
          <a:latin typeface="Calibri" pitchFamily="34" charset="0"/>
        </a:defRPr>
      </a:lvl2pPr>
      <a:lvl3pPr algn="l" rtl="0" eaLnBrk="0" fontAlgn="base" hangingPunct="0">
        <a:spcBef>
          <a:spcPct val="0"/>
        </a:spcBef>
        <a:spcAft>
          <a:spcPct val="0"/>
        </a:spcAft>
        <a:defRPr sz="5000">
          <a:solidFill>
            <a:schemeClr val="tx2"/>
          </a:solidFill>
          <a:latin typeface="Calibri" pitchFamily="34" charset="0"/>
        </a:defRPr>
      </a:lvl3pPr>
      <a:lvl4pPr algn="l" rtl="0" eaLnBrk="0" fontAlgn="base" hangingPunct="0">
        <a:spcBef>
          <a:spcPct val="0"/>
        </a:spcBef>
        <a:spcAft>
          <a:spcPct val="0"/>
        </a:spcAft>
        <a:defRPr sz="5000">
          <a:solidFill>
            <a:schemeClr val="tx2"/>
          </a:solidFill>
          <a:latin typeface="Calibri" pitchFamily="34" charset="0"/>
        </a:defRPr>
      </a:lvl4pPr>
      <a:lvl5pPr algn="l" rtl="0" eaLnBrk="0" fontAlgn="base" hangingPunct="0">
        <a:spcBef>
          <a:spcPct val="0"/>
        </a:spcBef>
        <a:spcAft>
          <a:spcPct val="0"/>
        </a:spcAft>
        <a:defRPr sz="5000">
          <a:solidFill>
            <a:schemeClr val="tx2"/>
          </a:solidFill>
          <a:latin typeface="Calibri" pitchFamily="34" charset="0"/>
        </a:defRPr>
      </a:lvl5pPr>
      <a:lvl6pPr marL="457200" algn="l" rtl="0" fontAlgn="base">
        <a:spcBef>
          <a:spcPct val="0"/>
        </a:spcBef>
        <a:spcAft>
          <a:spcPct val="0"/>
        </a:spcAft>
        <a:defRPr sz="5000">
          <a:solidFill>
            <a:schemeClr val="tx2"/>
          </a:solidFill>
          <a:latin typeface="Calibri" pitchFamily="34" charset="0"/>
        </a:defRPr>
      </a:lvl6pPr>
      <a:lvl7pPr marL="914400" algn="l" rtl="0" fontAlgn="base">
        <a:spcBef>
          <a:spcPct val="0"/>
        </a:spcBef>
        <a:spcAft>
          <a:spcPct val="0"/>
        </a:spcAft>
        <a:defRPr sz="5000">
          <a:solidFill>
            <a:schemeClr val="tx2"/>
          </a:solidFill>
          <a:latin typeface="Calibri" pitchFamily="34" charset="0"/>
        </a:defRPr>
      </a:lvl7pPr>
      <a:lvl8pPr marL="1371600" algn="l" rtl="0" fontAlgn="base">
        <a:spcBef>
          <a:spcPct val="0"/>
        </a:spcBef>
        <a:spcAft>
          <a:spcPct val="0"/>
        </a:spcAft>
        <a:defRPr sz="5000">
          <a:solidFill>
            <a:schemeClr val="tx2"/>
          </a:solidFill>
          <a:latin typeface="Calibri" pitchFamily="34" charset="0"/>
        </a:defRPr>
      </a:lvl8pPr>
      <a:lvl9pPr marL="1828800" algn="l" rtl="0" fontAlgn="base">
        <a:spcBef>
          <a:spcPct val="0"/>
        </a:spcBef>
        <a:spcAft>
          <a:spcPct val="0"/>
        </a:spcAft>
        <a:defRPr sz="5000">
          <a:solidFill>
            <a:schemeClr val="tx2"/>
          </a:solidFill>
          <a:latin typeface="Calibri" pitchFamily="34" charset="0"/>
        </a:defRPr>
      </a:lvl9pPr>
    </p:titleStyle>
    <p:bodyStyle>
      <a:lvl1pPr marL="273050" indent="-273050" algn="l" rtl="0" eaLnBrk="0" fontAlgn="base" hangingPunct="0">
        <a:spcBef>
          <a:spcPct val="20000"/>
        </a:spcBef>
        <a:spcAft>
          <a:spcPct val="0"/>
        </a:spcAft>
        <a:buClr>
          <a:srgbClr val="0BD0D9"/>
        </a:buClr>
        <a:buSzPct val="95000"/>
        <a:buFont typeface="Wingdings 2" pitchFamily="18" charset="2"/>
        <a:buChar char=""/>
        <a:defRPr sz="2600" kern="1200">
          <a:solidFill>
            <a:schemeClr val="tx1"/>
          </a:solidFill>
          <a:latin typeface="+mn-lt"/>
          <a:ea typeface="+mn-ea"/>
          <a:cs typeface="+mn-cs"/>
        </a:defRPr>
      </a:lvl1pPr>
      <a:lvl2pPr marL="639763" indent="-246063" algn="l" rtl="0" eaLnBrk="0" fontAlgn="base" hangingPunct="0">
        <a:spcBef>
          <a:spcPct val="20000"/>
        </a:spcBef>
        <a:spcAft>
          <a:spcPct val="0"/>
        </a:spcAft>
        <a:buClr>
          <a:schemeClr val="accent1"/>
        </a:buClr>
        <a:buSzPct val="85000"/>
        <a:buFont typeface="Wingdings 2" pitchFamily="18" charset="2"/>
        <a:buChar char=""/>
        <a:defRPr sz="2400" kern="1200">
          <a:solidFill>
            <a:schemeClr val="tx1"/>
          </a:solidFill>
          <a:latin typeface="+mn-lt"/>
          <a:ea typeface="+mn-ea"/>
          <a:cs typeface="+mn-cs"/>
        </a:defRPr>
      </a:lvl2pPr>
      <a:lvl3pPr marL="914400" indent="-246063" algn="l" rtl="0" eaLnBrk="0" fontAlgn="base" hangingPunct="0">
        <a:spcBef>
          <a:spcPct val="20000"/>
        </a:spcBef>
        <a:spcAft>
          <a:spcPct val="0"/>
        </a:spcAft>
        <a:buClr>
          <a:schemeClr val="accent2"/>
        </a:buClr>
        <a:buSzPct val="70000"/>
        <a:buFont typeface="Wingdings 2" pitchFamily="18" charset="2"/>
        <a:buChar char=""/>
        <a:defRPr sz="2100" kern="1200">
          <a:solidFill>
            <a:schemeClr val="tx1"/>
          </a:solidFill>
          <a:latin typeface="+mn-lt"/>
          <a:ea typeface="+mn-ea"/>
          <a:cs typeface="+mn-cs"/>
        </a:defRPr>
      </a:lvl3pPr>
      <a:lvl4pPr marL="1187450" indent="-209550" algn="l" rtl="0" eaLnBrk="0" fontAlgn="base" hangingPunct="0">
        <a:spcBef>
          <a:spcPct val="20000"/>
        </a:spcBef>
        <a:spcAft>
          <a:spcPct val="0"/>
        </a:spcAft>
        <a:buClr>
          <a:srgbClr val="0BD0D9"/>
        </a:buClr>
        <a:buSzPct val="65000"/>
        <a:buFont typeface="Wingdings 2" pitchFamily="18" charset="2"/>
        <a:buChar char=""/>
        <a:defRPr sz="2000" kern="1200">
          <a:solidFill>
            <a:schemeClr val="tx1"/>
          </a:solidFill>
          <a:latin typeface="+mn-lt"/>
          <a:ea typeface="+mn-ea"/>
          <a:cs typeface="+mn-cs"/>
        </a:defRPr>
      </a:lvl4pPr>
      <a:lvl5pPr marL="1462088" indent="-209550" algn="l" rtl="0" eaLnBrk="0" fontAlgn="base" hangingPunct="0">
        <a:spcBef>
          <a:spcPct val="20000"/>
        </a:spcBef>
        <a:spcAft>
          <a:spcPct val="0"/>
        </a:spcAft>
        <a:buClr>
          <a:srgbClr val="10CF9B"/>
        </a:buClr>
        <a:buSzPct val="65000"/>
        <a:buFont typeface="Wingdings 2" pitchFamily="18" charset="2"/>
        <a:buChar char=""/>
        <a:defRPr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pPr algn="ctr" eaLnBrk="1" fontAlgn="auto" hangingPunct="1">
              <a:spcAft>
                <a:spcPts val="0"/>
              </a:spcAft>
              <a:defRPr/>
            </a:pPr>
            <a:r>
              <a:rPr lang="lv-LV" dirty="0" smtClean="0"/>
              <a:t>Kristiešu liecības, kas nav ietvertas evaņģēlijos</a:t>
            </a:r>
            <a:r>
              <a:rPr lang="en-US" dirty="0" smtClean="0"/>
              <a:t> </a:t>
            </a:r>
            <a:endParaRPr lang="en-US" dirty="0"/>
          </a:p>
        </p:txBody>
      </p:sp>
      <p:sp>
        <p:nvSpPr>
          <p:cNvPr id="13314" name="Subtitle 2"/>
          <p:cNvSpPr>
            <a:spLocks noGrp="1"/>
          </p:cNvSpPr>
          <p:nvPr>
            <p:ph type="subTitle" idx="1"/>
          </p:nvPr>
        </p:nvSpPr>
        <p:spPr>
          <a:xfrm>
            <a:off x="146050" y="3429000"/>
            <a:ext cx="7854950" cy="1752600"/>
          </a:xfrm>
        </p:spPr>
        <p:txBody>
          <a:bodyPr/>
          <a:lstStyle/>
          <a:p>
            <a:pPr marR="0" eaLnBrk="1" hangingPunct="1"/>
            <a:r>
              <a:rPr lang="en-US" sz="2800" dirty="0">
                <a:solidFill>
                  <a:srgbClr val="4DE1EA"/>
                </a:solidFill>
              </a:rPr>
              <a:t>Christian Records Not Recorded in </a:t>
            </a:r>
            <a:r>
              <a:rPr lang="lv-LV" sz="2800" dirty="0" smtClean="0">
                <a:solidFill>
                  <a:srgbClr val="4DE1EA"/>
                </a:solidFill>
              </a:rPr>
              <a:t>t</a:t>
            </a:r>
            <a:r>
              <a:rPr lang="en-US" sz="2800" dirty="0" smtClean="0">
                <a:solidFill>
                  <a:srgbClr val="4DE1EA"/>
                </a:solidFill>
              </a:rPr>
              <a:t>he </a:t>
            </a:r>
            <a:r>
              <a:rPr lang="en-US" sz="2800" dirty="0">
                <a:solidFill>
                  <a:srgbClr val="4DE1EA"/>
                </a:solidFill>
              </a:rPr>
              <a:t>Gospels </a:t>
            </a:r>
            <a:endParaRPr lang="en-US" sz="2800" dirty="0" smtClean="0">
              <a:solidFill>
                <a:srgbClr val="4DE1EA"/>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Title 1"/>
          <p:cNvSpPr>
            <a:spLocks noGrp="1"/>
          </p:cNvSpPr>
          <p:nvPr>
            <p:ph type="title"/>
          </p:nvPr>
        </p:nvSpPr>
        <p:spPr/>
        <p:txBody>
          <a:bodyPr/>
          <a:lstStyle/>
          <a:p>
            <a:pPr eaLnBrk="1" hangingPunct="1"/>
            <a:r>
              <a:rPr lang="lv-LV" dirty="0" smtClean="0"/>
              <a:t>Kopsavilkums</a:t>
            </a:r>
            <a:endParaRPr lang="en-US" dirty="0" smtClean="0"/>
          </a:p>
        </p:txBody>
      </p:sp>
      <p:sp>
        <p:nvSpPr>
          <p:cNvPr id="23554" name="Content Placeholder 2"/>
          <p:cNvSpPr>
            <a:spLocks noGrp="1"/>
          </p:cNvSpPr>
          <p:nvPr>
            <p:ph idx="1"/>
          </p:nvPr>
        </p:nvSpPr>
        <p:spPr>
          <a:xfrm>
            <a:off x="457200" y="2773363"/>
            <a:ext cx="8229600" cy="4389437"/>
          </a:xfrm>
        </p:spPr>
        <p:txBody>
          <a:bodyPr/>
          <a:lstStyle/>
          <a:p>
            <a:pPr eaLnBrk="1" hangingPunct="1"/>
            <a:r>
              <a:rPr lang="lv-LV" dirty="0" smtClean="0"/>
              <a:t>Raksti no m.ē. trešā gadsimta sākuma atspoguļo Jēzus pravietojumu precizitāti.</a:t>
            </a:r>
            <a:endParaRPr lang="en-US" dirty="0" smtClean="0"/>
          </a:p>
          <a:p>
            <a:pPr eaLnBrk="1" hangingPunct="1"/>
            <a:r>
              <a:rPr lang="lv-LV" dirty="0" smtClean="0"/>
              <a:t>Nekristiešu vēsturnieki bez ierunām atzīst, ka Jēzus kādreiz dzīvoja.</a:t>
            </a:r>
            <a:endParaRPr lang="en-US" dirty="0" smtClean="0"/>
          </a:p>
        </p:txBody>
      </p:sp>
      <p:sp>
        <p:nvSpPr>
          <p:cNvPr id="2" name="Rectangle 1"/>
          <p:cNvSpPr/>
          <p:nvPr/>
        </p:nvSpPr>
        <p:spPr>
          <a:xfrm>
            <a:off x="457200" y="2057400"/>
            <a:ext cx="1502334" cy="461665"/>
          </a:xfrm>
          <a:prstGeom prst="rect">
            <a:avLst/>
          </a:prstGeom>
        </p:spPr>
        <p:txBody>
          <a:bodyPr wrap="none">
            <a:spAutoFit/>
          </a:bodyPr>
          <a:lstStyle/>
          <a:p>
            <a:r>
              <a:rPr lang="en-US" sz="2400" dirty="0">
                <a:solidFill>
                  <a:srgbClr val="04617B"/>
                </a:solidFill>
              </a:rPr>
              <a:t>Summary</a:t>
            </a:r>
            <a:endParaRPr lang="lv-LV" sz="2400" dirty="0">
              <a:solidFill>
                <a:srgbClr val="04617B"/>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Title 1"/>
          <p:cNvSpPr>
            <a:spLocks noGrp="1"/>
          </p:cNvSpPr>
          <p:nvPr>
            <p:ph type="title"/>
          </p:nvPr>
        </p:nvSpPr>
        <p:spPr>
          <a:xfrm>
            <a:off x="457200" y="457200"/>
            <a:ext cx="8229600" cy="1143000"/>
          </a:xfrm>
        </p:spPr>
        <p:txBody>
          <a:bodyPr/>
          <a:lstStyle/>
          <a:p>
            <a:pPr eaLnBrk="1" hangingPunct="1"/>
            <a:r>
              <a:rPr lang="lv-LV" dirty="0" smtClean="0"/>
              <a:t>Džastins Martirs </a:t>
            </a:r>
            <a:r>
              <a:rPr lang="en-US" dirty="0" smtClean="0"/>
              <a:t>(</a:t>
            </a:r>
            <a:r>
              <a:rPr lang="lv-LV" dirty="0" smtClean="0"/>
              <a:t>m.ē. </a:t>
            </a:r>
            <a:r>
              <a:rPr lang="en-US" dirty="0" smtClean="0"/>
              <a:t>150</a:t>
            </a:r>
            <a:r>
              <a:rPr lang="lv-LV" dirty="0" smtClean="0"/>
              <a:t>.g.</a:t>
            </a:r>
            <a:r>
              <a:rPr lang="en-US" dirty="0" smtClean="0"/>
              <a:t>)</a:t>
            </a:r>
          </a:p>
        </p:txBody>
      </p:sp>
      <p:sp>
        <p:nvSpPr>
          <p:cNvPr id="3" name="Content Placeholder 2"/>
          <p:cNvSpPr>
            <a:spLocks noGrp="1"/>
          </p:cNvSpPr>
          <p:nvPr>
            <p:ph idx="1"/>
          </p:nvPr>
        </p:nvSpPr>
        <p:spPr>
          <a:xfrm>
            <a:off x="457200" y="2362200"/>
            <a:ext cx="8229600" cy="4389437"/>
          </a:xfrm>
        </p:spPr>
        <p:txBody>
          <a:bodyPr/>
          <a:lstStyle/>
          <a:p>
            <a:pPr eaLnBrk="1" hangingPunct="1"/>
            <a:r>
              <a:rPr lang="lv-LV" sz="2400" dirty="0" smtClean="0"/>
              <a:t>Citē «Poncija Pilāta darbus».</a:t>
            </a:r>
            <a:endParaRPr lang="en-US" sz="2400" dirty="0" smtClean="0"/>
          </a:p>
          <a:p>
            <a:pPr eaLnBrk="1" hangingPunct="1"/>
            <a:r>
              <a:rPr lang="lv-LV" sz="2400" dirty="0" smtClean="0"/>
              <a:t>«Un teiciens</a:t>
            </a:r>
            <a:r>
              <a:rPr lang="en-US" sz="2400" dirty="0" smtClean="0"/>
              <a:t> </a:t>
            </a:r>
            <a:r>
              <a:rPr lang="lv-LV" sz="2400" dirty="0" smtClean="0"/>
              <a:t>«tie ir caurdūruši manas rokas un kājas» tika attiecināts uz krusta naglām, ar kurām tika caurdurtas Viņa rokas un kājas. Un pēc tam, kad Viņš tika krustā sists, viņi meta kauliņus par Viņa drānām, un tie, kas sita Viņu krustā, tās sadalīja savā starpā. Un to, ka šīs lietas notika, jūs varat noskaidrot no Poncija Pilāta «darbiem».» Vēlāk Džastins uzskaita vairākus dziedināšanas brīnumus un apgalvo: «Un to, ka Viņš izdarīja šīs lietas, jūs varat uzzināt no Poncija Pilāta darbiem.»</a:t>
            </a:r>
            <a:endParaRPr lang="en-US" sz="2400" dirty="0" smtClean="0"/>
          </a:p>
        </p:txBody>
      </p:sp>
      <p:sp>
        <p:nvSpPr>
          <p:cNvPr id="2" name="Rectangle 1"/>
          <p:cNvSpPr/>
          <p:nvPr/>
        </p:nvSpPr>
        <p:spPr>
          <a:xfrm>
            <a:off x="457200" y="1676400"/>
            <a:ext cx="3264035" cy="461665"/>
          </a:xfrm>
          <a:prstGeom prst="rect">
            <a:avLst/>
          </a:prstGeom>
        </p:spPr>
        <p:txBody>
          <a:bodyPr wrap="none">
            <a:spAutoFit/>
          </a:bodyPr>
          <a:lstStyle/>
          <a:p>
            <a:r>
              <a:rPr lang="en-US" sz="2400" dirty="0">
                <a:solidFill>
                  <a:srgbClr val="04617B"/>
                </a:solidFill>
              </a:rPr>
              <a:t>Justin Martyr (AD 150)</a:t>
            </a:r>
            <a:endParaRPr lang="lv-LV" sz="2400" dirty="0">
              <a:solidFill>
                <a:srgbClr val="04617B"/>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Title 1"/>
          <p:cNvSpPr>
            <a:spLocks noGrp="1"/>
          </p:cNvSpPr>
          <p:nvPr>
            <p:ph type="title"/>
          </p:nvPr>
        </p:nvSpPr>
        <p:spPr>
          <a:xfrm>
            <a:off x="457200" y="457200"/>
            <a:ext cx="8229600" cy="1143000"/>
          </a:xfrm>
        </p:spPr>
        <p:txBody>
          <a:bodyPr/>
          <a:lstStyle/>
          <a:p>
            <a:pPr eaLnBrk="1" hangingPunct="1"/>
            <a:r>
              <a:rPr lang="en-US" dirty="0" smtClean="0"/>
              <a:t>Origen</a:t>
            </a:r>
            <a:r>
              <a:rPr lang="lv-LV" dirty="0" smtClean="0"/>
              <a:t>s</a:t>
            </a:r>
            <a:endParaRPr lang="en-US" dirty="0" smtClean="0"/>
          </a:p>
        </p:txBody>
      </p:sp>
      <p:sp>
        <p:nvSpPr>
          <p:cNvPr id="15362" name="Content Placeholder 2"/>
          <p:cNvSpPr>
            <a:spLocks noGrp="1"/>
          </p:cNvSpPr>
          <p:nvPr>
            <p:ph idx="1"/>
          </p:nvPr>
        </p:nvSpPr>
        <p:spPr>
          <a:xfrm>
            <a:off x="457200" y="2316163"/>
            <a:ext cx="8229600" cy="4389437"/>
          </a:xfrm>
        </p:spPr>
        <p:txBody>
          <a:bodyPr/>
          <a:lstStyle/>
          <a:p>
            <a:pPr eaLnBrk="1" hangingPunct="1"/>
            <a:r>
              <a:rPr lang="en-US" dirty="0" smtClean="0"/>
              <a:t>Cit</a:t>
            </a:r>
            <a:r>
              <a:rPr lang="lv-LV" dirty="0" smtClean="0"/>
              <a:t>ē</a:t>
            </a:r>
            <a:r>
              <a:rPr lang="en-US" dirty="0" smtClean="0"/>
              <a:t> </a:t>
            </a:r>
            <a:r>
              <a:rPr lang="lv-LV" dirty="0" smtClean="0"/>
              <a:t>Flegonu (dzimis ap m.ē. 80.g.) viņa apgalvojumā, ka Jēzus izteica vairākus pareģojumus, kas vēlāk piepildījās.</a:t>
            </a:r>
            <a:endParaRPr lang="en-US" dirty="0" smtClean="0"/>
          </a:p>
        </p:txBody>
      </p:sp>
      <p:pic>
        <p:nvPicPr>
          <p:cNvPr id="15363" name="Picture 2" descr="http://upload.wikimedia.org/wikipedia/commons/thumb/c/c7/Origen3.jpg/200px-Origen3.jpg"/>
          <p:cNvPicPr>
            <a:picLocks noChangeAspect="1" noChangeArrowheads="1"/>
          </p:cNvPicPr>
          <p:nvPr/>
        </p:nvPicPr>
        <p:blipFill>
          <a:blip r:embed="rId2" cstate="print"/>
          <a:srcRect/>
          <a:stretch>
            <a:fillRect/>
          </a:stretch>
        </p:blipFill>
        <p:spPr bwMode="auto">
          <a:xfrm>
            <a:off x="6019800" y="3505200"/>
            <a:ext cx="1905000" cy="2971800"/>
          </a:xfrm>
          <a:prstGeom prst="rect">
            <a:avLst/>
          </a:prstGeom>
          <a:noFill/>
          <a:ln w="9525">
            <a:noFill/>
            <a:miter lim="800000"/>
            <a:headEnd/>
            <a:tailEnd/>
          </a:ln>
        </p:spPr>
      </p:pic>
      <p:sp>
        <p:nvSpPr>
          <p:cNvPr id="2" name="Rectangle 1"/>
          <p:cNvSpPr/>
          <p:nvPr/>
        </p:nvSpPr>
        <p:spPr>
          <a:xfrm>
            <a:off x="414401" y="1671935"/>
            <a:ext cx="1109599" cy="461665"/>
          </a:xfrm>
          <a:prstGeom prst="rect">
            <a:avLst/>
          </a:prstGeom>
        </p:spPr>
        <p:txBody>
          <a:bodyPr wrap="none">
            <a:spAutoFit/>
          </a:bodyPr>
          <a:lstStyle/>
          <a:p>
            <a:r>
              <a:rPr lang="en-US" sz="2400" dirty="0">
                <a:solidFill>
                  <a:srgbClr val="04617B"/>
                </a:solidFill>
              </a:rPr>
              <a:t>Origen</a:t>
            </a:r>
            <a:endParaRPr lang="lv-LV" sz="2400" dirty="0">
              <a:solidFill>
                <a:srgbClr val="04617B"/>
              </a:solidFill>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Title 1"/>
          <p:cNvSpPr>
            <a:spLocks noGrp="1"/>
          </p:cNvSpPr>
          <p:nvPr>
            <p:ph type="title"/>
          </p:nvPr>
        </p:nvSpPr>
        <p:spPr/>
        <p:txBody>
          <a:bodyPr/>
          <a:lstStyle/>
          <a:p>
            <a:pPr eaLnBrk="1" hangingPunct="1"/>
            <a:r>
              <a:rPr lang="lv-LV" dirty="0" smtClean="0"/>
              <a:t>Apokrifu gnostiskie raksti</a:t>
            </a:r>
            <a:endParaRPr lang="en-US" dirty="0" smtClean="0"/>
          </a:p>
        </p:txBody>
      </p:sp>
      <p:sp>
        <p:nvSpPr>
          <p:cNvPr id="16386" name="Content Placeholder 2"/>
          <p:cNvSpPr>
            <a:spLocks noGrp="1"/>
          </p:cNvSpPr>
          <p:nvPr>
            <p:ph idx="1"/>
          </p:nvPr>
        </p:nvSpPr>
        <p:spPr>
          <a:xfrm>
            <a:off x="457200" y="2620963"/>
            <a:ext cx="8229600" cy="4389437"/>
          </a:xfrm>
        </p:spPr>
        <p:txBody>
          <a:bodyPr/>
          <a:lstStyle/>
          <a:p>
            <a:pPr eaLnBrk="1" hangingPunct="1"/>
            <a:r>
              <a:rPr lang="lv-LV" dirty="0" smtClean="0"/>
              <a:t>Šiem rakstiem ir kristīga izcelsme, un tādēļ tie nesniedz tik spēcīgu liecību kā raksti, kuru autoriem nav mīlestības pret kristietību.</a:t>
            </a:r>
            <a:endParaRPr lang="en-US" dirty="0" smtClean="0"/>
          </a:p>
        </p:txBody>
      </p:sp>
      <p:sp>
        <p:nvSpPr>
          <p:cNvPr id="2" name="Rectangle 1"/>
          <p:cNvSpPr/>
          <p:nvPr/>
        </p:nvSpPr>
        <p:spPr>
          <a:xfrm>
            <a:off x="381000" y="1981200"/>
            <a:ext cx="4815614" cy="461665"/>
          </a:xfrm>
          <a:prstGeom prst="rect">
            <a:avLst/>
          </a:prstGeom>
        </p:spPr>
        <p:txBody>
          <a:bodyPr wrap="none">
            <a:spAutoFit/>
          </a:bodyPr>
          <a:lstStyle/>
          <a:p>
            <a:r>
              <a:rPr lang="en-US" sz="2400" dirty="0">
                <a:solidFill>
                  <a:srgbClr val="04617B"/>
                </a:solidFill>
              </a:rPr>
              <a:t>Gnostic Writings of the Apocrypha</a:t>
            </a:r>
            <a:endParaRPr lang="lv-LV" sz="2400" dirty="0">
              <a:solidFill>
                <a:srgbClr val="04617B"/>
              </a:solidFill>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Title 1"/>
          <p:cNvSpPr>
            <a:spLocks noGrp="1"/>
          </p:cNvSpPr>
          <p:nvPr>
            <p:ph type="title"/>
          </p:nvPr>
        </p:nvSpPr>
        <p:spPr>
          <a:xfrm>
            <a:off x="457200" y="609600"/>
            <a:ext cx="8229600" cy="1143000"/>
          </a:xfrm>
        </p:spPr>
        <p:txBody>
          <a:bodyPr/>
          <a:lstStyle/>
          <a:p>
            <a:pPr eaLnBrk="1" hangingPunct="1"/>
            <a:r>
              <a:rPr lang="lv-LV" dirty="0" smtClean="0"/>
              <a:t>Valentijs</a:t>
            </a:r>
            <a:r>
              <a:rPr lang="en-US" dirty="0" smtClean="0"/>
              <a:t> (135</a:t>
            </a:r>
            <a:r>
              <a:rPr lang="lv-LV" dirty="0" smtClean="0"/>
              <a:t>-</a:t>
            </a:r>
            <a:r>
              <a:rPr lang="en-US" dirty="0" smtClean="0"/>
              <a:t>160</a:t>
            </a:r>
            <a:r>
              <a:rPr lang="lv-LV" dirty="0" smtClean="0"/>
              <a:t>.g.</a:t>
            </a:r>
            <a:r>
              <a:rPr lang="en-US" dirty="0" smtClean="0"/>
              <a:t>)</a:t>
            </a:r>
          </a:p>
        </p:txBody>
      </p:sp>
      <p:sp>
        <p:nvSpPr>
          <p:cNvPr id="17410" name="Content Placeholder 2"/>
          <p:cNvSpPr>
            <a:spLocks noGrp="1"/>
          </p:cNvSpPr>
          <p:nvPr>
            <p:ph idx="1"/>
          </p:nvPr>
        </p:nvSpPr>
        <p:spPr>
          <a:xfrm>
            <a:off x="457200" y="2438400"/>
            <a:ext cx="8229600" cy="4389437"/>
          </a:xfrm>
        </p:spPr>
        <p:txBody>
          <a:bodyPr/>
          <a:lstStyle/>
          <a:p>
            <a:pPr eaLnBrk="1" hangingPunct="1"/>
            <a:r>
              <a:rPr lang="lv-LV" dirty="0" smtClean="0"/>
              <a:t>«Jo tad, kad viņi bija redzējuši viņu un bija dzirdējuši viņu, viņš atļāva viņiem nogaršot viņu un saostīt viņu un pieskarties mīļotam Dēlam.</a:t>
            </a:r>
            <a:r>
              <a:rPr lang="en-US" dirty="0" smtClean="0"/>
              <a:t> </a:t>
            </a:r>
            <a:r>
              <a:rPr lang="lv-LV" dirty="0" smtClean="0"/>
              <a:t>Kad viņš bija parādījies, mācot viņus par Tēvu. … Jo viņš nāca miesīga izskata veidā.»</a:t>
            </a:r>
          </a:p>
          <a:p>
            <a:pPr eaLnBrk="1" hangingPunct="1">
              <a:buFont typeface="Wingdings 2" pitchFamily="18" charset="2"/>
              <a:buNone/>
            </a:pPr>
            <a:r>
              <a:rPr lang="lv-LV" dirty="0" smtClean="0"/>
              <a:t>   					no «Patiesības evaņģēlija»</a:t>
            </a:r>
            <a:endParaRPr lang="en-US" dirty="0" smtClean="0"/>
          </a:p>
        </p:txBody>
      </p:sp>
      <p:sp>
        <p:nvSpPr>
          <p:cNvPr id="2" name="Rectangle 1"/>
          <p:cNvSpPr/>
          <p:nvPr/>
        </p:nvSpPr>
        <p:spPr>
          <a:xfrm>
            <a:off x="381000" y="1828800"/>
            <a:ext cx="3449599" cy="461665"/>
          </a:xfrm>
          <a:prstGeom prst="rect">
            <a:avLst/>
          </a:prstGeom>
        </p:spPr>
        <p:txBody>
          <a:bodyPr wrap="none">
            <a:spAutoFit/>
          </a:bodyPr>
          <a:lstStyle/>
          <a:p>
            <a:r>
              <a:rPr lang="en-US" sz="2400" dirty="0">
                <a:solidFill>
                  <a:srgbClr val="04617B"/>
                </a:solidFill>
              </a:rPr>
              <a:t>Valentius (AD </a:t>
            </a:r>
            <a:r>
              <a:rPr lang="en-US" sz="2400" dirty="0" smtClean="0">
                <a:solidFill>
                  <a:srgbClr val="04617B"/>
                </a:solidFill>
              </a:rPr>
              <a:t>135</a:t>
            </a:r>
            <a:r>
              <a:rPr lang="lv-LV" sz="2400" dirty="0" smtClean="0">
                <a:solidFill>
                  <a:srgbClr val="04617B"/>
                </a:solidFill>
              </a:rPr>
              <a:t>-</a:t>
            </a:r>
            <a:r>
              <a:rPr lang="en-US" sz="2400" dirty="0" smtClean="0">
                <a:solidFill>
                  <a:srgbClr val="04617B"/>
                </a:solidFill>
              </a:rPr>
              <a:t>160</a:t>
            </a:r>
            <a:r>
              <a:rPr lang="en-US" sz="2400" dirty="0">
                <a:solidFill>
                  <a:srgbClr val="04617B"/>
                </a:solidFill>
              </a:rPr>
              <a:t>)</a:t>
            </a:r>
            <a:endParaRPr lang="lv-LV" sz="2400" dirty="0">
              <a:solidFill>
                <a:srgbClr val="04617B"/>
              </a:solidFill>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1143000"/>
          </a:xfrm>
        </p:spPr>
        <p:txBody>
          <a:bodyPr>
            <a:normAutofit fontScale="90000"/>
          </a:bodyPr>
          <a:lstStyle/>
          <a:p>
            <a:pPr eaLnBrk="1" fontAlgn="auto" hangingPunct="1">
              <a:spcAft>
                <a:spcPts val="0"/>
              </a:spcAft>
              <a:defRPr/>
            </a:pPr>
            <a:r>
              <a:rPr lang="lv-LV" dirty="0" smtClean="0"/>
              <a:t>Toma evaņģēlijs (m.ē. </a:t>
            </a:r>
            <a:r>
              <a:rPr lang="en-US" dirty="0" smtClean="0"/>
              <a:t>140</a:t>
            </a:r>
            <a:r>
              <a:rPr lang="lv-LV" dirty="0" smtClean="0"/>
              <a:t>-</a:t>
            </a:r>
            <a:r>
              <a:rPr lang="en-US" dirty="0" smtClean="0"/>
              <a:t>200</a:t>
            </a:r>
            <a:r>
              <a:rPr lang="lv-LV" dirty="0" smtClean="0"/>
              <a:t>.g.</a:t>
            </a:r>
            <a:r>
              <a:rPr lang="en-US" dirty="0" smtClean="0"/>
              <a:t>)</a:t>
            </a:r>
            <a:endParaRPr lang="en-US" dirty="0"/>
          </a:p>
        </p:txBody>
      </p:sp>
      <p:sp>
        <p:nvSpPr>
          <p:cNvPr id="19458" name="Content Placeholder 2"/>
          <p:cNvSpPr>
            <a:spLocks noGrp="1"/>
          </p:cNvSpPr>
          <p:nvPr>
            <p:ph idx="1"/>
          </p:nvPr>
        </p:nvSpPr>
        <p:spPr>
          <a:xfrm>
            <a:off x="457200" y="2468563"/>
            <a:ext cx="8229600" cy="4389437"/>
          </a:xfrm>
        </p:spPr>
        <p:txBody>
          <a:bodyPr/>
          <a:lstStyle/>
          <a:p>
            <a:pPr eaLnBrk="1" hangingPunct="1"/>
            <a:r>
              <a:rPr lang="lv-LV" dirty="0" smtClean="0"/>
              <a:t>Satur 114 teicienus, ko piedēvē Jēzum.</a:t>
            </a:r>
            <a:endParaRPr lang="en-US" dirty="0" smtClean="0"/>
          </a:p>
          <a:p>
            <a:pPr eaLnBrk="1" hangingPunct="1"/>
            <a:r>
              <a:rPr lang="lv-LV" dirty="0" smtClean="0"/>
              <a:t>Gandrīz puse no šiem teicieniem ir sastopami Bībeles evaņģēlijos.</a:t>
            </a:r>
            <a:endParaRPr lang="en-US" dirty="0" smtClean="0"/>
          </a:p>
          <a:p>
            <a:pPr eaLnBrk="1" hangingPunct="1"/>
            <a:r>
              <a:rPr lang="lv-LV" dirty="0" smtClean="0"/>
              <a:t>Ievadā ir rakstīts, «Šie ir apslēpti vārdi, ko dzīvais Jēzus runāja, un Dvīnis Jūda Toms tos pierakstīja.»</a:t>
            </a:r>
            <a:endParaRPr lang="en-US" i="1" dirty="0" smtClean="0"/>
          </a:p>
          <a:p>
            <a:pPr eaLnBrk="1" hangingPunct="1"/>
            <a:r>
              <a:rPr lang="lv-LV" dirty="0" smtClean="0"/>
              <a:t>Autorība ir apstrīdēta, bet ir ievērojamas liecības, ka šī grāmata bija cienīta agrīnās baznīcas vidū.</a:t>
            </a:r>
            <a:endParaRPr lang="en-US" dirty="0" smtClean="0"/>
          </a:p>
        </p:txBody>
      </p:sp>
      <p:sp>
        <p:nvSpPr>
          <p:cNvPr id="3" name="Rectangle 2"/>
          <p:cNvSpPr/>
          <p:nvPr/>
        </p:nvSpPr>
        <p:spPr>
          <a:xfrm>
            <a:off x="383976" y="1752600"/>
            <a:ext cx="5329536" cy="461665"/>
          </a:xfrm>
          <a:prstGeom prst="rect">
            <a:avLst/>
          </a:prstGeom>
        </p:spPr>
        <p:txBody>
          <a:bodyPr wrap="none">
            <a:spAutoFit/>
          </a:bodyPr>
          <a:lstStyle/>
          <a:p>
            <a:r>
              <a:rPr lang="en-US" sz="2400" dirty="0">
                <a:solidFill>
                  <a:srgbClr val="04617B"/>
                </a:solidFill>
              </a:rPr>
              <a:t>The Gospel of Thomas (AD </a:t>
            </a:r>
            <a:r>
              <a:rPr lang="en-US" sz="2400" dirty="0" smtClean="0">
                <a:solidFill>
                  <a:srgbClr val="04617B"/>
                </a:solidFill>
              </a:rPr>
              <a:t>140</a:t>
            </a:r>
            <a:r>
              <a:rPr lang="lv-LV" sz="2400" dirty="0" smtClean="0">
                <a:solidFill>
                  <a:srgbClr val="04617B"/>
                </a:solidFill>
              </a:rPr>
              <a:t>-</a:t>
            </a:r>
            <a:r>
              <a:rPr lang="en-US" sz="2400" dirty="0" smtClean="0">
                <a:solidFill>
                  <a:srgbClr val="04617B"/>
                </a:solidFill>
              </a:rPr>
              <a:t>200</a:t>
            </a:r>
            <a:r>
              <a:rPr lang="en-US" sz="2400" dirty="0">
                <a:solidFill>
                  <a:srgbClr val="04617B"/>
                </a:solidFill>
              </a:rPr>
              <a:t>)</a:t>
            </a:r>
            <a:endParaRPr lang="lv-LV" sz="2400" dirty="0">
              <a:solidFill>
                <a:srgbClr val="04617B"/>
              </a:solidFill>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Title 1"/>
          <p:cNvSpPr>
            <a:spLocks noGrp="1"/>
          </p:cNvSpPr>
          <p:nvPr>
            <p:ph type="title"/>
          </p:nvPr>
        </p:nvSpPr>
        <p:spPr>
          <a:xfrm>
            <a:off x="457200" y="457200"/>
            <a:ext cx="8229600" cy="1257300"/>
          </a:xfrm>
        </p:spPr>
        <p:txBody>
          <a:bodyPr/>
          <a:lstStyle/>
          <a:p>
            <a:pPr eaLnBrk="1" hangingPunct="1"/>
            <a:r>
              <a:rPr lang="en-US" dirty="0" smtClean="0"/>
              <a:t>Oto</a:t>
            </a:r>
            <a:r>
              <a:rPr lang="lv-LV" dirty="0" smtClean="0"/>
              <a:t> </a:t>
            </a:r>
            <a:r>
              <a:rPr lang="en-US" dirty="0" smtClean="0"/>
              <a:t>Be</a:t>
            </a:r>
            <a:r>
              <a:rPr lang="lv-LV" dirty="0" smtClean="0"/>
              <a:t>cs</a:t>
            </a:r>
            <a:endParaRPr lang="en-US" dirty="0" smtClean="0"/>
          </a:p>
        </p:txBody>
      </p:sp>
      <p:sp>
        <p:nvSpPr>
          <p:cNvPr id="20482" name="Content Placeholder 2"/>
          <p:cNvSpPr>
            <a:spLocks noGrp="1"/>
          </p:cNvSpPr>
          <p:nvPr>
            <p:ph idx="1"/>
          </p:nvPr>
        </p:nvSpPr>
        <p:spPr>
          <a:xfrm>
            <a:off x="457200" y="2514600"/>
            <a:ext cx="8229600" cy="4389437"/>
          </a:xfrm>
        </p:spPr>
        <p:txBody>
          <a:bodyPr/>
          <a:lstStyle/>
          <a:p>
            <a:pPr eaLnBrk="1" hangingPunct="1"/>
            <a:r>
              <a:rPr lang="lv-LV" dirty="0" smtClean="0"/>
              <a:t>«Neviens nopietns pētnieks nav uzdrošinājies apstrīdēt Jēzus vēsturisko autentiskumu</a:t>
            </a:r>
            <a:r>
              <a:rPr lang="en-US" dirty="0" smtClean="0"/>
              <a:t>.</a:t>
            </a:r>
            <a:r>
              <a:rPr lang="lv-LV" dirty="0" smtClean="0"/>
              <a:t>»</a:t>
            </a:r>
          </a:p>
          <a:p>
            <a:pPr eaLnBrk="1" hangingPunct="1"/>
            <a:endParaRPr lang="lv-LV" dirty="0" smtClean="0"/>
          </a:p>
          <a:p>
            <a:pPr eaLnBrk="1" hangingPunct="1">
              <a:buFont typeface="Wingdings 2" pitchFamily="18" charset="2"/>
              <a:buNone/>
            </a:pPr>
            <a:r>
              <a:rPr lang="lv-LV" dirty="0" smtClean="0"/>
              <a:t>					no «Ko mēs zinām par Jēzu»</a:t>
            </a:r>
            <a:endParaRPr lang="en-US" dirty="0" smtClean="0"/>
          </a:p>
        </p:txBody>
      </p:sp>
      <p:sp>
        <p:nvSpPr>
          <p:cNvPr id="2" name="Rectangle 1"/>
          <p:cNvSpPr/>
          <p:nvPr/>
        </p:nvSpPr>
        <p:spPr>
          <a:xfrm>
            <a:off x="457200" y="1828800"/>
            <a:ext cx="1465466" cy="461665"/>
          </a:xfrm>
          <a:prstGeom prst="rect">
            <a:avLst/>
          </a:prstGeom>
        </p:spPr>
        <p:txBody>
          <a:bodyPr wrap="none">
            <a:spAutoFit/>
          </a:bodyPr>
          <a:lstStyle/>
          <a:p>
            <a:r>
              <a:rPr lang="en-US" sz="2400" dirty="0">
                <a:solidFill>
                  <a:srgbClr val="04617B"/>
                </a:solidFill>
              </a:rPr>
              <a:t>Otto Betz</a:t>
            </a:r>
            <a:endParaRPr lang="lv-LV" sz="2400" dirty="0">
              <a:solidFill>
                <a:srgbClr val="04617B"/>
              </a:solidFill>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Title 1"/>
          <p:cNvSpPr>
            <a:spLocks noGrp="1"/>
          </p:cNvSpPr>
          <p:nvPr>
            <p:ph type="title"/>
          </p:nvPr>
        </p:nvSpPr>
        <p:spPr>
          <a:xfrm>
            <a:off x="457200" y="685800"/>
            <a:ext cx="8229600" cy="1143000"/>
          </a:xfrm>
        </p:spPr>
        <p:txBody>
          <a:bodyPr/>
          <a:lstStyle/>
          <a:p>
            <a:pPr eaLnBrk="1" hangingPunct="1"/>
            <a:r>
              <a:rPr lang="lv-LV" dirty="0" smtClean="0"/>
              <a:t>Gēte</a:t>
            </a:r>
            <a:endParaRPr lang="en-US" dirty="0" smtClean="0"/>
          </a:p>
        </p:txBody>
      </p:sp>
      <p:sp>
        <p:nvSpPr>
          <p:cNvPr id="21506" name="Content Placeholder 2"/>
          <p:cNvSpPr>
            <a:spLocks noGrp="1"/>
          </p:cNvSpPr>
          <p:nvPr>
            <p:ph idx="1"/>
          </p:nvPr>
        </p:nvSpPr>
        <p:spPr>
          <a:xfrm>
            <a:off x="457200" y="2667000"/>
            <a:ext cx="8229600" cy="4389437"/>
          </a:xfrm>
        </p:spPr>
        <p:txBody>
          <a:bodyPr/>
          <a:lstStyle/>
          <a:p>
            <a:pPr eaLnBrk="1" hangingPunct="1"/>
            <a:r>
              <a:rPr lang="lv-LV" dirty="0" smtClean="0"/>
              <a:t>Es uzskatu, ka evaņģēliji ir pilnīgi neviltoti, jo no viņiem atmirdz godības atstarotais krāšņums, izceļoties no Jēzus Kristus personas tik dievišķīgā veidā, kā tikai dievišķais jebkad varēja izradīt virs zemes.</a:t>
            </a:r>
          </a:p>
          <a:p>
            <a:pPr eaLnBrk="1" hangingPunct="1"/>
            <a:endParaRPr lang="en-US" dirty="0" smtClean="0"/>
          </a:p>
          <a:p>
            <a:pPr eaLnBrk="1" hangingPunct="1">
              <a:buFont typeface="Wingdings 2" pitchFamily="18" charset="2"/>
              <a:buNone/>
            </a:pPr>
            <a:r>
              <a:rPr lang="lv-LV" sz="2400" dirty="0" smtClean="0"/>
              <a:t>					no «Sarunas ar Ekermanu»</a:t>
            </a:r>
            <a:endParaRPr lang="en-US" sz="2400" i="1" dirty="0" smtClean="0"/>
          </a:p>
        </p:txBody>
      </p:sp>
      <p:sp>
        <p:nvSpPr>
          <p:cNvPr id="2" name="Rectangle 1"/>
          <p:cNvSpPr/>
          <p:nvPr/>
        </p:nvSpPr>
        <p:spPr>
          <a:xfrm>
            <a:off x="405642" y="1981200"/>
            <a:ext cx="1194558" cy="461665"/>
          </a:xfrm>
          <a:prstGeom prst="rect">
            <a:avLst/>
          </a:prstGeom>
        </p:spPr>
        <p:txBody>
          <a:bodyPr wrap="none">
            <a:spAutoFit/>
          </a:bodyPr>
          <a:lstStyle/>
          <a:p>
            <a:r>
              <a:rPr lang="en-US" sz="2400" dirty="0">
                <a:solidFill>
                  <a:srgbClr val="04617B"/>
                </a:solidFill>
              </a:rPr>
              <a:t>Goethe</a:t>
            </a:r>
            <a:endParaRPr lang="lv-LV" sz="2400" dirty="0">
              <a:solidFill>
                <a:srgbClr val="04617B"/>
              </a:solidFill>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Title 1"/>
          <p:cNvSpPr>
            <a:spLocks noGrp="1"/>
          </p:cNvSpPr>
          <p:nvPr>
            <p:ph type="title"/>
          </p:nvPr>
        </p:nvSpPr>
        <p:spPr/>
        <p:txBody>
          <a:bodyPr/>
          <a:lstStyle/>
          <a:p>
            <a:pPr eaLnBrk="1" hangingPunct="1"/>
            <a:r>
              <a:rPr lang="lv-LV" dirty="0" smtClean="0"/>
              <a:t>Kopsavilkums</a:t>
            </a:r>
            <a:endParaRPr lang="en-US" dirty="0" smtClean="0"/>
          </a:p>
        </p:txBody>
      </p:sp>
      <p:sp>
        <p:nvSpPr>
          <p:cNvPr id="22530" name="Content Placeholder 2"/>
          <p:cNvSpPr>
            <a:spLocks noGrp="1"/>
          </p:cNvSpPr>
          <p:nvPr>
            <p:ph idx="1"/>
          </p:nvPr>
        </p:nvSpPr>
        <p:spPr>
          <a:xfrm>
            <a:off x="457200" y="2743200"/>
            <a:ext cx="8229600" cy="4389437"/>
          </a:xfrm>
        </p:spPr>
        <p:txBody>
          <a:bodyPr/>
          <a:lstStyle/>
          <a:p>
            <a:pPr eaLnBrk="1" hangingPunct="1"/>
            <a:r>
              <a:rPr lang="lv-LV" dirty="0" smtClean="0"/>
              <a:t>Pat mūsu brāļu un māsu rakstos, kas nav tieši saistīti ar Svētajiem Rakstiem, mēs atrodam pierādījumus, ka nekristiešu līderi pieņēma, ka Jēzus ir vēsturiska persona.</a:t>
            </a:r>
            <a:endParaRPr lang="en-US" dirty="0" smtClean="0"/>
          </a:p>
          <a:p>
            <a:pPr eaLnBrk="1" hangingPunct="1"/>
            <a:r>
              <a:rPr lang="lv-LV" dirty="0" smtClean="0"/>
              <a:t>Poncija Pilāta dzīves oficiālais stāstījums atzīmē Jēzus krustā sišanu </a:t>
            </a:r>
            <a:r>
              <a:rPr lang="en-US" dirty="0" smtClean="0"/>
              <a:t>(</a:t>
            </a:r>
            <a:r>
              <a:rPr lang="lv-LV" dirty="0" smtClean="0"/>
              <a:t>Džastins Martirs</a:t>
            </a:r>
            <a:r>
              <a:rPr lang="en-US" dirty="0" smtClean="0"/>
              <a:t>)</a:t>
            </a:r>
            <a:r>
              <a:rPr lang="lv-LV" dirty="0" smtClean="0"/>
              <a:t>.</a:t>
            </a:r>
            <a:endParaRPr lang="en-US" dirty="0" smtClean="0"/>
          </a:p>
          <a:p>
            <a:pPr eaLnBrk="1" hangingPunct="1"/>
            <a:endParaRPr lang="en-US" dirty="0" smtClean="0"/>
          </a:p>
        </p:txBody>
      </p:sp>
      <p:sp>
        <p:nvSpPr>
          <p:cNvPr id="2" name="Rectangle 1"/>
          <p:cNvSpPr/>
          <p:nvPr/>
        </p:nvSpPr>
        <p:spPr>
          <a:xfrm>
            <a:off x="457200" y="2057400"/>
            <a:ext cx="1502334" cy="461665"/>
          </a:xfrm>
          <a:prstGeom prst="rect">
            <a:avLst/>
          </a:prstGeom>
        </p:spPr>
        <p:txBody>
          <a:bodyPr wrap="none">
            <a:spAutoFit/>
          </a:bodyPr>
          <a:lstStyle/>
          <a:p>
            <a:r>
              <a:rPr lang="en-US" sz="2400" dirty="0">
                <a:solidFill>
                  <a:srgbClr val="04617B"/>
                </a:solidFill>
              </a:rPr>
              <a:t>Summary</a:t>
            </a:r>
            <a:endParaRPr lang="lv-LV" sz="2400" dirty="0">
              <a:solidFill>
                <a:srgbClr val="04617B"/>
              </a:solidFill>
            </a:endParaRP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Override1.xml><?xml version="1.0" encoding="utf-8"?>
<a:themeOverride xmlns:a="http://schemas.openxmlformats.org/drawingml/2006/main">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ppt/theme/themeOverride2.xml><?xml version="1.0" encoding="utf-8"?>
<a:themeOverride xmlns:a="http://schemas.openxmlformats.org/drawingml/2006/main">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docProps/app.xml><?xml version="1.0" encoding="utf-8"?>
<Properties xmlns="http://schemas.openxmlformats.org/officeDocument/2006/extended-properties" xmlns:vt="http://schemas.openxmlformats.org/officeDocument/2006/docPropsVTypes">
  <Template>Flow</Template>
  <TotalTime>470</TotalTime>
  <Words>459</Words>
  <Application>Microsoft Office PowerPoint</Application>
  <PresentationFormat>On-screen Show (4:3)</PresentationFormat>
  <Paragraphs>40</Paragraphs>
  <Slides>10</Slides>
  <Notes>0</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Flow</vt:lpstr>
      <vt:lpstr>Kristiešu liecības, kas nav ietvertas evaņģēlijos </vt:lpstr>
      <vt:lpstr>Džastins Martirs (m.ē. 150.g.)</vt:lpstr>
      <vt:lpstr>Origens</vt:lpstr>
      <vt:lpstr>Apokrifu gnostiskie raksti</vt:lpstr>
      <vt:lpstr>Valentijs (135-160.g.)</vt:lpstr>
      <vt:lpstr>Toma evaņģēlijs (m.ē. 140-200.g.)</vt:lpstr>
      <vt:lpstr>Oto Becs</vt:lpstr>
      <vt:lpstr>Gēte</vt:lpstr>
      <vt:lpstr>Kopsavilkums</vt:lpstr>
      <vt:lpstr>Kopsavilkums</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Christian Records Not Recorded in The Gospels </dc:title>
  <dc:creator>Valued Customer</dc:creator>
  <cp:lastModifiedBy>sarmite</cp:lastModifiedBy>
  <cp:revision>41</cp:revision>
  <dcterms:created xsi:type="dcterms:W3CDTF">2011-03-14T18:04:42Z</dcterms:created>
  <dcterms:modified xsi:type="dcterms:W3CDTF">2011-07-27T15:28:35Z</dcterms:modified>
</cp:coreProperties>
</file>